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3"/>
  </p:notesMasterIdLst>
  <p:handoutMasterIdLst>
    <p:handoutMasterId r:id="rId84"/>
  </p:handoutMasterIdLst>
  <p:sldIdLst>
    <p:sldId id="556" r:id="rId2"/>
    <p:sldId id="546" r:id="rId3"/>
    <p:sldId id="462" r:id="rId4"/>
    <p:sldId id="419" r:id="rId5"/>
    <p:sldId id="550" r:id="rId6"/>
    <p:sldId id="551" r:id="rId7"/>
    <p:sldId id="545" r:id="rId8"/>
    <p:sldId id="421" r:id="rId9"/>
    <p:sldId id="422" r:id="rId10"/>
    <p:sldId id="458" r:id="rId11"/>
    <p:sldId id="423" r:id="rId12"/>
    <p:sldId id="544" r:id="rId13"/>
    <p:sldId id="420" r:id="rId14"/>
    <p:sldId id="424" r:id="rId15"/>
    <p:sldId id="429" r:id="rId16"/>
    <p:sldId id="425" r:id="rId17"/>
    <p:sldId id="426" r:id="rId18"/>
    <p:sldId id="427" r:id="rId19"/>
    <p:sldId id="498" r:id="rId20"/>
    <p:sldId id="430" r:id="rId21"/>
    <p:sldId id="506" r:id="rId22"/>
    <p:sldId id="507" r:id="rId23"/>
    <p:sldId id="499" r:id="rId24"/>
    <p:sldId id="500" r:id="rId25"/>
    <p:sldId id="501" r:id="rId26"/>
    <p:sldId id="504" r:id="rId27"/>
    <p:sldId id="502" r:id="rId28"/>
    <p:sldId id="428" r:id="rId29"/>
    <p:sldId id="431" r:id="rId30"/>
    <p:sldId id="505" r:id="rId31"/>
    <p:sldId id="513" r:id="rId32"/>
    <p:sldId id="514" r:id="rId33"/>
    <p:sldId id="515" r:id="rId34"/>
    <p:sldId id="435" r:id="rId35"/>
    <p:sldId id="432" r:id="rId36"/>
    <p:sldId id="517" r:id="rId37"/>
    <p:sldId id="433" r:id="rId38"/>
    <p:sldId id="434" r:id="rId39"/>
    <p:sldId id="436" r:id="rId40"/>
    <p:sldId id="437" r:id="rId41"/>
    <p:sldId id="438" r:id="rId42"/>
    <p:sldId id="508" r:id="rId43"/>
    <p:sldId id="509" r:id="rId44"/>
    <p:sldId id="439" r:id="rId45"/>
    <p:sldId id="440" r:id="rId46"/>
    <p:sldId id="518" r:id="rId47"/>
    <p:sldId id="519" r:id="rId48"/>
    <p:sldId id="442" r:id="rId49"/>
    <p:sldId id="443" r:id="rId50"/>
    <p:sldId id="522" r:id="rId51"/>
    <p:sldId id="525" r:id="rId52"/>
    <p:sldId id="445" r:id="rId53"/>
    <p:sldId id="448" r:id="rId54"/>
    <p:sldId id="449" r:id="rId55"/>
    <p:sldId id="510" r:id="rId56"/>
    <p:sldId id="511" r:id="rId57"/>
    <p:sldId id="512" r:id="rId58"/>
    <p:sldId id="527" r:id="rId59"/>
    <p:sldId id="526" r:id="rId60"/>
    <p:sldId id="446" r:id="rId61"/>
    <p:sldId id="450" r:id="rId62"/>
    <p:sldId id="528" r:id="rId63"/>
    <p:sldId id="529" r:id="rId64"/>
    <p:sldId id="530" r:id="rId65"/>
    <p:sldId id="447" r:id="rId66"/>
    <p:sldId id="543" r:id="rId67"/>
    <p:sldId id="539" r:id="rId68"/>
    <p:sldId id="540" r:id="rId69"/>
    <p:sldId id="541" r:id="rId70"/>
    <p:sldId id="542" r:id="rId71"/>
    <p:sldId id="538" r:id="rId72"/>
    <p:sldId id="532" r:id="rId73"/>
    <p:sldId id="451" r:id="rId74"/>
    <p:sldId id="452" r:id="rId75"/>
    <p:sldId id="453" r:id="rId76"/>
    <p:sldId id="454" r:id="rId77"/>
    <p:sldId id="455" r:id="rId78"/>
    <p:sldId id="548" r:id="rId79"/>
    <p:sldId id="547" r:id="rId80"/>
    <p:sldId id="554" r:id="rId81"/>
    <p:sldId id="549" r:id="rId82"/>
  </p:sldIdLst>
  <p:sldSz cx="9144000" cy="6858000" type="screen4x3"/>
  <p:notesSz cx="6858000" cy="9144000"/>
  <p:custDataLst>
    <p:tags r:id="rId85"/>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B82C00"/>
    <a:srgbClr val="000000"/>
    <a:srgbClr val="5F5F5F"/>
    <a:srgbClr val="4D4D4D"/>
    <a:srgbClr val="214365"/>
    <a:srgbClr val="943206"/>
    <a:srgbClr val="2A2A2A"/>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28" autoAdjust="0"/>
    <p:restoredTop sz="86479" autoAdjust="0"/>
  </p:normalViewPr>
  <p:slideViewPr>
    <p:cSldViewPr>
      <p:cViewPr>
        <p:scale>
          <a:sx n="63" d="100"/>
          <a:sy n="63" d="100"/>
        </p:scale>
        <p:origin x="-798" y="-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93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27341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27341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27341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A170605E-5339-4CA0-94F8-7CF6C3143BCA}" type="slidenum">
              <a:rPr lang="en-US"/>
              <a:pPr/>
              <a:t>‹#›</a:t>
            </a:fld>
            <a:endParaRPr lang="en-US"/>
          </a:p>
        </p:txBody>
      </p:sp>
    </p:spTree>
    <p:extLst>
      <p:ext uri="{BB962C8B-B14F-4D97-AF65-F5344CB8AC3E}">
        <p14:creationId xmlns:p14="http://schemas.microsoft.com/office/powerpoint/2010/main" val="4155582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74AD7DCA-307D-484F-A525-467E01A7B24D}" type="slidenum">
              <a:rPr lang="en-US"/>
              <a:pPr/>
              <a:t>‹#›</a:t>
            </a:fld>
            <a:endParaRPr lang="en-US"/>
          </a:p>
        </p:txBody>
      </p:sp>
    </p:spTree>
    <p:extLst>
      <p:ext uri="{BB962C8B-B14F-4D97-AF65-F5344CB8AC3E}">
        <p14:creationId xmlns:p14="http://schemas.microsoft.com/office/powerpoint/2010/main" val="293307618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a:t>
            </a:fld>
            <a:endParaRPr lang="en-US"/>
          </a:p>
        </p:txBody>
      </p:sp>
    </p:spTree>
    <p:extLst>
      <p:ext uri="{BB962C8B-B14F-4D97-AF65-F5344CB8AC3E}">
        <p14:creationId xmlns:p14="http://schemas.microsoft.com/office/powerpoint/2010/main" val="3095195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10</a:t>
            </a:fld>
            <a:endParaRPr lang="en-US"/>
          </a:p>
        </p:txBody>
      </p:sp>
    </p:spTree>
    <p:extLst>
      <p:ext uri="{BB962C8B-B14F-4D97-AF65-F5344CB8AC3E}">
        <p14:creationId xmlns:p14="http://schemas.microsoft.com/office/powerpoint/2010/main" val="328688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11</a:t>
            </a:fld>
            <a:endParaRPr lang="en-US"/>
          </a:p>
        </p:txBody>
      </p:sp>
    </p:spTree>
    <p:extLst>
      <p:ext uri="{BB962C8B-B14F-4D97-AF65-F5344CB8AC3E}">
        <p14:creationId xmlns:p14="http://schemas.microsoft.com/office/powerpoint/2010/main" val="515715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12</a:t>
            </a:fld>
            <a:endParaRPr lang="en-US"/>
          </a:p>
        </p:txBody>
      </p:sp>
    </p:spTree>
    <p:extLst>
      <p:ext uri="{BB962C8B-B14F-4D97-AF65-F5344CB8AC3E}">
        <p14:creationId xmlns:p14="http://schemas.microsoft.com/office/powerpoint/2010/main" val="945845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13</a:t>
            </a:fld>
            <a:endParaRPr lang="en-US"/>
          </a:p>
        </p:txBody>
      </p:sp>
    </p:spTree>
    <p:extLst>
      <p:ext uri="{BB962C8B-B14F-4D97-AF65-F5344CB8AC3E}">
        <p14:creationId xmlns:p14="http://schemas.microsoft.com/office/powerpoint/2010/main" val="132384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14</a:t>
            </a:fld>
            <a:endParaRPr lang="en-US"/>
          </a:p>
        </p:txBody>
      </p:sp>
    </p:spTree>
    <p:extLst>
      <p:ext uri="{BB962C8B-B14F-4D97-AF65-F5344CB8AC3E}">
        <p14:creationId xmlns:p14="http://schemas.microsoft.com/office/powerpoint/2010/main" val="203846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15</a:t>
            </a:fld>
            <a:endParaRPr lang="en-US"/>
          </a:p>
        </p:txBody>
      </p:sp>
    </p:spTree>
    <p:extLst>
      <p:ext uri="{BB962C8B-B14F-4D97-AF65-F5344CB8AC3E}">
        <p14:creationId xmlns:p14="http://schemas.microsoft.com/office/powerpoint/2010/main" val="1206397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16</a:t>
            </a:fld>
            <a:endParaRPr lang="en-US"/>
          </a:p>
        </p:txBody>
      </p:sp>
    </p:spTree>
    <p:extLst>
      <p:ext uri="{BB962C8B-B14F-4D97-AF65-F5344CB8AC3E}">
        <p14:creationId xmlns:p14="http://schemas.microsoft.com/office/powerpoint/2010/main" val="1353750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17</a:t>
            </a:fld>
            <a:endParaRPr lang="en-US"/>
          </a:p>
        </p:txBody>
      </p:sp>
    </p:spTree>
    <p:extLst>
      <p:ext uri="{BB962C8B-B14F-4D97-AF65-F5344CB8AC3E}">
        <p14:creationId xmlns:p14="http://schemas.microsoft.com/office/powerpoint/2010/main" val="841273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18</a:t>
            </a:fld>
            <a:endParaRPr lang="en-US"/>
          </a:p>
        </p:txBody>
      </p:sp>
    </p:spTree>
    <p:extLst>
      <p:ext uri="{BB962C8B-B14F-4D97-AF65-F5344CB8AC3E}">
        <p14:creationId xmlns:p14="http://schemas.microsoft.com/office/powerpoint/2010/main" val="265665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19</a:t>
            </a:fld>
            <a:endParaRPr lang="en-US"/>
          </a:p>
        </p:txBody>
      </p:sp>
    </p:spTree>
    <p:extLst>
      <p:ext uri="{BB962C8B-B14F-4D97-AF65-F5344CB8AC3E}">
        <p14:creationId xmlns:p14="http://schemas.microsoft.com/office/powerpoint/2010/main" val="269952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a:t>
            </a:fld>
            <a:endParaRPr lang="en-US"/>
          </a:p>
        </p:txBody>
      </p:sp>
    </p:spTree>
    <p:extLst>
      <p:ext uri="{BB962C8B-B14F-4D97-AF65-F5344CB8AC3E}">
        <p14:creationId xmlns:p14="http://schemas.microsoft.com/office/powerpoint/2010/main" val="1084401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20</a:t>
            </a:fld>
            <a:endParaRPr lang="en-US"/>
          </a:p>
        </p:txBody>
      </p:sp>
    </p:spTree>
    <p:extLst>
      <p:ext uri="{BB962C8B-B14F-4D97-AF65-F5344CB8AC3E}">
        <p14:creationId xmlns:p14="http://schemas.microsoft.com/office/powerpoint/2010/main" val="17540827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21</a:t>
            </a:fld>
            <a:endParaRPr lang="en-US"/>
          </a:p>
        </p:txBody>
      </p:sp>
    </p:spTree>
    <p:extLst>
      <p:ext uri="{BB962C8B-B14F-4D97-AF65-F5344CB8AC3E}">
        <p14:creationId xmlns:p14="http://schemas.microsoft.com/office/powerpoint/2010/main" val="1255677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22</a:t>
            </a:fld>
            <a:endParaRPr lang="en-US"/>
          </a:p>
        </p:txBody>
      </p:sp>
    </p:spTree>
    <p:extLst>
      <p:ext uri="{BB962C8B-B14F-4D97-AF65-F5344CB8AC3E}">
        <p14:creationId xmlns:p14="http://schemas.microsoft.com/office/powerpoint/2010/main" val="798031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23</a:t>
            </a:fld>
            <a:endParaRPr lang="en-US"/>
          </a:p>
        </p:txBody>
      </p:sp>
    </p:spTree>
    <p:extLst>
      <p:ext uri="{BB962C8B-B14F-4D97-AF65-F5344CB8AC3E}">
        <p14:creationId xmlns:p14="http://schemas.microsoft.com/office/powerpoint/2010/main" val="1031588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24</a:t>
            </a:fld>
            <a:endParaRPr lang="en-US"/>
          </a:p>
        </p:txBody>
      </p:sp>
    </p:spTree>
    <p:extLst>
      <p:ext uri="{BB962C8B-B14F-4D97-AF65-F5344CB8AC3E}">
        <p14:creationId xmlns:p14="http://schemas.microsoft.com/office/powerpoint/2010/main" val="2879775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25</a:t>
            </a:fld>
            <a:endParaRPr lang="en-US"/>
          </a:p>
        </p:txBody>
      </p:sp>
    </p:spTree>
    <p:extLst>
      <p:ext uri="{BB962C8B-B14F-4D97-AF65-F5344CB8AC3E}">
        <p14:creationId xmlns:p14="http://schemas.microsoft.com/office/powerpoint/2010/main" val="1021810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26</a:t>
            </a:fld>
            <a:endParaRPr lang="en-US"/>
          </a:p>
        </p:txBody>
      </p:sp>
    </p:spTree>
    <p:extLst>
      <p:ext uri="{BB962C8B-B14F-4D97-AF65-F5344CB8AC3E}">
        <p14:creationId xmlns:p14="http://schemas.microsoft.com/office/powerpoint/2010/main" val="2867102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27</a:t>
            </a:fld>
            <a:endParaRPr lang="en-US"/>
          </a:p>
        </p:txBody>
      </p:sp>
    </p:spTree>
    <p:extLst>
      <p:ext uri="{BB962C8B-B14F-4D97-AF65-F5344CB8AC3E}">
        <p14:creationId xmlns:p14="http://schemas.microsoft.com/office/powerpoint/2010/main" val="3227834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28</a:t>
            </a:fld>
            <a:endParaRPr lang="en-US"/>
          </a:p>
        </p:txBody>
      </p:sp>
    </p:spTree>
    <p:extLst>
      <p:ext uri="{BB962C8B-B14F-4D97-AF65-F5344CB8AC3E}">
        <p14:creationId xmlns:p14="http://schemas.microsoft.com/office/powerpoint/2010/main" val="3133746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29</a:t>
            </a:fld>
            <a:endParaRPr lang="en-US"/>
          </a:p>
        </p:txBody>
      </p:sp>
    </p:spTree>
    <p:extLst>
      <p:ext uri="{BB962C8B-B14F-4D97-AF65-F5344CB8AC3E}">
        <p14:creationId xmlns:p14="http://schemas.microsoft.com/office/powerpoint/2010/main" val="104908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3</a:t>
            </a:fld>
            <a:endParaRPr lang="en-US"/>
          </a:p>
        </p:txBody>
      </p:sp>
    </p:spTree>
    <p:extLst>
      <p:ext uri="{BB962C8B-B14F-4D97-AF65-F5344CB8AC3E}">
        <p14:creationId xmlns:p14="http://schemas.microsoft.com/office/powerpoint/2010/main" val="165098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30</a:t>
            </a:fld>
            <a:endParaRPr lang="en-US" dirty="0"/>
          </a:p>
        </p:txBody>
      </p:sp>
    </p:spTree>
    <p:extLst>
      <p:ext uri="{BB962C8B-B14F-4D97-AF65-F5344CB8AC3E}">
        <p14:creationId xmlns:p14="http://schemas.microsoft.com/office/powerpoint/2010/main" val="28928932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31</a:t>
            </a:fld>
            <a:endParaRPr lang="en-US"/>
          </a:p>
        </p:txBody>
      </p:sp>
    </p:spTree>
    <p:extLst>
      <p:ext uri="{BB962C8B-B14F-4D97-AF65-F5344CB8AC3E}">
        <p14:creationId xmlns:p14="http://schemas.microsoft.com/office/powerpoint/2010/main" val="370483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32</a:t>
            </a:fld>
            <a:endParaRPr lang="en-US"/>
          </a:p>
        </p:txBody>
      </p:sp>
    </p:spTree>
    <p:extLst>
      <p:ext uri="{BB962C8B-B14F-4D97-AF65-F5344CB8AC3E}">
        <p14:creationId xmlns:p14="http://schemas.microsoft.com/office/powerpoint/2010/main" val="2272675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33</a:t>
            </a:fld>
            <a:endParaRPr lang="en-US"/>
          </a:p>
        </p:txBody>
      </p:sp>
    </p:spTree>
    <p:extLst>
      <p:ext uri="{BB962C8B-B14F-4D97-AF65-F5344CB8AC3E}">
        <p14:creationId xmlns:p14="http://schemas.microsoft.com/office/powerpoint/2010/main" val="710230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34</a:t>
            </a:fld>
            <a:endParaRPr lang="en-US" dirty="0"/>
          </a:p>
        </p:txBody>
      </p:sp>
    </p:spTree>
    <p:extLst>
      <p:ext uri="{BB962C8B-B14F-4D97-AF65-F5344CB8AC3E}">
        <p14:creationId xmlns:p14="http://schemas.microsoft.com/office/powerpoint/2010/main" val="3133746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35</a:t>
            </a:fld>
            <a:endParaRPr lang="en-US" dirty="0"/>
          </a:p>
        </p:txBody>
      </p:sp>
    </p:spTree>
    <p:extLst>
      <p:ext uri="{BB962C8B-B14F-4D97-AF65-F5344CB8AC3E}">
        <p14:creationId xmlns:p14="http://schemas.microsoft.com/office/powerpoint/2010/main" val="1618311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36</a:t>
            </a:fld>
            <a:endParaRPr lang="en-US"/>
          </a:p>
        </p:txBody>
      </p:sp>
    </p:spTree>
    <p:extLst>
      <p:ext uri="{BB962C8B-B14F-4D97-AF65-F5344CB8AC3E}">
        <p14:creationId xmlns:p14="http://schemas.microsoft.com/office/powerpoint/2010/main" val="11223289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37</a:t>
            </a:fld>
            <a:endParaRPr lang="en-US" dirty="0"/>
          </a:p>
        </p:txBody>
      </p:sp>
    </p:spTree>
    <p:extLst>
      <p:ext uri="{BB962C8B-B14F-4D97-AF65-F5344CB8AC3E}">
        <p14:creationId xmlns:p14="http://schemas.microsoft.com/office/powerpoint/2010/main" val="17551974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38</a:t>
            </a:fld>
            <a:endParaRPr lang="en-US" dirty="0"/>
          </a:p>
        </p:txBody>
      </p:sp>
    </p:spTree>
    <p:extLst>
      <p:ext uri="{BB962C8B-B14F-4D97-AF65-F5344CB8AC3E}">
        <p14:creationId xmlns:p14="http://schemas.microsoft.com/office/powerpoint/2010/main" val="1096409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39</a:t>
            </a:fld>
            <a:endParaRPr lang="en-US" dirty="0"/>
          </a:p>
        </p:txBody>
      </p:sp>
    </p:spTree>
    <p:extLst>
      <p:ext uri="{BB962C8B-B14F-4D97-AF65-F5344CB8AC3E}">
        <p14:creationId xmlns:p14="http://schemas.microsoft.com/office/powerpoint/2010/main" val="3133746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4</a:t>
            </a:fld>
            <a:endParaRPr lang="en-US"/>
          </a:p>
        </p:txBody>
      </p:sp>
    </p:spTree>
    <p:extLst>
      <p:ext uri="{BB962C8B-B14F-4D97-AF65-F5344CB8AC3E}">
        <p14:creationId xmlns:p14="http://schemas.microsoft.com/office/powerpoint/2010/main" val="5253740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40</a:t>
            </a:fld>
            <a:endParaRPr lang="en-US" dirty="0"/>
          </a:p>
        </p:txBody>
      </p:sp>
    </p:spTree>
    <p:extLst>
      <p:ext uri="{BB962C8B-B14F-4D97-AF65-F5344CB8AC3E}">
        <p14:creationId xmlns:p14="http://schemas.microsoft.com/office/powerpoint/2010/main" val="2731755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41</a:t>
            </a:fld>
            <a:endParaRPr lang="en-US" dirty="0"/>
          </a:p>
        </p:txBody>
      </p:sp>
    </p:spTree>
    <p:extLst>
      <p:ext uri="{BB962C8B-B14F-4D97-AF65-F5344CB8AC3E}">
        <p14:creationId xmlns:p14="http://schemas.microsoft.com/office/powerpoint/2010/main" val="854336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42</a:t>
            </a:fld>
            <a:endParaRPr lang="en-US"/>
          </a:p>
        </p:txBody>
      </p:sp>
    </p:spTree>
    <p:extLst>
      <p:ext uri="{BB962C8B-B14F-4D97-AF65-F5344CB8AC3E}">
        <p14:creationId xmlns:p14="http://schemas.microsoft.com/office/powerpoint/2010/main" val="1761548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43</a:t>
            </a:fld>
            <a:endParaRPr lang="en-US"/>
          </a:p>
        </p:txBody>
      </p:sp>
    </p:spTree>
    <p:extLst>
      <p:ext uri="{BB962C8B-B14F-4D97-AF65-F5344CB8AC3E}">
        <p14:creationId xmlns:p14="http://schemas.microsoft.com/office/powerpoint/2010/main" val="37905807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44</a:t>
            </a:fld>
            <a:endParaRPr lang="en-US" dirty="0"/>
          </a:p>
        </p:txBody>
      </p:sp>
    </p:spTree>
    <p:extLst>
      <p:ext uri="{BB962C8B-B14F-4D97-AF65-F5344CB8AC3E}">
        <p14:creationId xmlns:p14="http://schemas.microsoft.com/office/powerpoint/2010/main" val="89258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45</a:t>
            </a:fld>
            <a:endParaRPr lang="en-US" dirty="0"/>
          </a:p>
        </p:txBody>
      </p:sp>
    </p:spTree>
    <p:extLst>
      <p:ext uri="{BB962C8B-B14F-4D97-AF65-F5344CB8AC3E}">
        <p14:creationId xmlns:p14="http://schemas.microsoft.com/office/powerpoint/2010/main" val="14438282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46</a:t>
            </a:fld>
            <a:endParaRPr lang="en-US"/>
          </a:p>
        </p:txBody>
      </p:sp>
    </p:spTree>
    <p:extLst>
      <p:ext uri="{BB962C8B-B14F-4D97-AF65-F5344CB8AC3E}">
        <p14:creationId xmlns:p14="http://schemas.microsoft.com/office/powerpoint/2010/main" val="151861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47</a:t>
            </a:fld>
            <a:endParaRPr lang="en-US"/>
          </a:p>
        </p:txBody>
      </p:sp>
    </p:spTree>
    <p:extLst>
      <p:ext uri="{BB962C8B-B14F-4D97-AF65-F5344CB8AC3E}">
        <p14:creationId xmlns:p14="http://schemas.microsoft.com/office/powerpoint/2010/main" val="273740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48</a:t>
            </a:fld>
            <a:endParaRPr lang="en-US" dirty="0"/>
          </a:p>
        </p:txBody>
      </p:sp>
    </p:spTree>
    <p:extLst>
      <p:ext uri="{BB962C8B-B14F-4D97-AF65-F5344CB8AC3E}">
        <p14:creationId xmlns:p14="http://schemas.microsoft.com/office/powerpoint/2010/main" val="1030798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49</a:t>
            </a:fld>
            <a:endParaRPr lang="en-US" dirty="0"/>
          </a:p>
        </p:txBody>
      </p:sp>
    </p:spTree>
    <p:extLst>
      <p:ext uri="{BB962C8B-B14F-4D97-AF65-F5344CB8AC3E}">
        <p14:creationId xmlns:p14="http://schemas.microsoft.com/office/powerpoint/2010/main" val="3479928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5</a:t>
            </a:fld>
            <a:endParaRPr lang="en-US"/>
          </a:p>
        </p:txBody>
      </p:sp>
    </p:spTree>
    <p:extLst>
      <p:ext uri="{BB962C8B-B14F-4D97-AF65-F5344CB8AC3E}">
        <p14:creationId xmlns:p14="http://schemas.microsoft.com/office/powerpoint/2010/main" val="27740250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50</a:t>
            </a:fld>
            <a:endParaRPr lang="en-US"/>
          </a:p>
        </p:txBody>
      </p:sp>
    </p:spTree>
    <p:extLst>
      <p:ext uri="{BB962C8B-B14F-4D97-AF65-F5344CB8AC3E}">
        <p14:creationId xmlns:p14="http://schemas.microsoft.com/office/powerpoint/2010/main" val="1263230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51</a:t>
            </a:fld>
            <a:endParaRPr lang="en-US"/>
          </a:p>
        </p:txBody>
      </p:sp>
    </p:spTree>
    <p:extLst>
      <p:ext uri="{BB962C8B-B14F-4D97-AF65-F5344CB8AC3E}">
        <p14:creationId xmlns:p14="http://schemas.microsoft.com/office/powerpoint/2010/main" val="2027991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52</a:t>
            </a:fld>
            <a:endParaRPr lang="en-US" dirty="0"/>
          </a:p>
        </p:txBody>
      </p:sp>
    </p:spTree>
    <p:extLst>
      <p:ext uri="{BB962C8B-B14F-4D97-AF65-F5344CB8AC3E}">
        <p14:creationId xmlns:p14="http://schemas.microsoft.com/office/powerpoint/2010/main" val="5282866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53</a:t>
            </a:fld>
            <a:endParaRPr lang="en-US" dirty="0"/>
          </a:p>
        </p:txBody>
      </p:sp>
    </p:spTree>
    <p:extLst>
      <p:ext uri="{BB962C8B-B14F-4D97-AF65-F5344CB8AC3E}">
        <p14:creationId xmlns:p14="http://schemas.microsoft.com/office/powerpoint/2010/main" val="3005198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54</a:t>
            </a:fld>
            <a:endParaRPr lang="en-US" dirty="0"/>
          </a:p>
        </p:txBody>
      </p:sp>
    </p:spTree>
    <p:extLst>
      <p:ext uri="{BB962C8B-B14F-4D97-AF65-F5344CB8AC3E}">
        <p14:creationId xmlns:p14="http://schemas.microsoft.com/office/powerpoint/2010/main" val="2021568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55</a:t>
            </a:fld>
            <a:endParaRPr lang="en-US" dirty="0"/>
          </a:p>
        </p:txBody>
      </p:sp>
    </p:spTree>
    <p:extLst>
      <p:ext uri="{BB962C8B-B14F-4D97-AF65-F5344CB8AC3E}">
        <p14:creationId xmlns:p14="http://schemas.microsoft.com/office/powerpoint/2010/main" val="1592135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56</a:t>
            </a:fld>
            <a:endParaRPr lang="en-US" dirty="0"/>
          </a:p>
        </p:txBody>
      </p:sp>
    </p:spTree>
    <p:extLst>
      <p:ext uri="{BB962C8B-B14F-4D97-AF65-F5344CB8AC3E}">
        <p14:creationId xmlns:p14="http://schemas.microsoft.com/office/powerpoint/2010/main" val="12501211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57</a:t>
            </a:fld>
            <a:endParaRPr lang="en-US" dirty="0"/>
          </a:p>
        </p:txBody>
      </p:sp>
    </p:spTree>
    <p:extLst>
      <p:ext uri="{BB962C8B-B14F-4D97-AF65-F5344CB8AC3E}">
        <p14:creationId xmlns:p14="http://schemas.microsoft.com/office/powerpoint/2010/main" val="3442166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58</a:t>
            </a:fld>
            <a:endParaRPr lang="en-US"/>
          </a:p>
        </p:txBody>
      </p:sp>
    </p:spTree>
    <p:extLst>
      <p:ext uri="{BB962C8B-B14F-4D97-AF65-F5344CB8AC3E}">
        <p14:creationId xmlns:p14="http://schemas.microsoft.com/office/powerpoint/2010/main" val="4586750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59</a:t>
            </a:fld>
            <a:endParaRPr lang="en-US"/>
          </a:p>
        </p:txBody>
      </p:sp>
    </p:spTree>
    <p:extLst>
      <p:ext uri="{BB962C8B-B14F-4D97-AF65-F5344CB8AC3E}">
        <p14:creationId xmlns:p14="http://schemas.microsoft.com/office/powerpoint/2010/main" val="4204729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6</a:t>
            </a:fld>
            <a:endParaRPr lang="en-US"/>
          </a:p>
        </p:txBody>
      </p:sp>
    </p:spTree>
    <p:extLst>
      <p:ext uri="{BB962C8B-B14F-4D97-AF65-F5344CB8AC3E}">
        <p14:creationId xmlns:p14="http://schemas.microsoft.com/office/powerpoint/2010/main" val="388476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60</a:t>
            </a:fld>
            <a:endParaRPr lang="en-US" dirty="0"/>
          </a:p>
        </p:txBody>
      </p:sp>
    </p:spTree>
    <p:extLst>
      <p:ext uri="{BB962C8B-B14F-4D97-AF65-F5344CB8AC3E}">
        <p14:creationId xmlns:p14="http://schemas.microsoft.com/office/powerpoint/2010/main" val="5282866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61</a:t>
            </a:fld>
            <a:endParaRPr lang="en-US"/>
          </a:p>
        </p:txBody>
      </p:sp>
    </p:spTree>
    <p:extLst>
      <p:ext uri="{BB962C8B-B14F-4D97-AF65-F5344CB8AC3E}">
        <p14:creationId xmlns:p14="http://schemas.microsoft.com/office/powerpoint/2010/main" val="15440182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62</a:t>
            </a:fld>
            <a:endParaRPr lang="en-US"/>
          </a:p>
        </p:txBody>
      </p:sp>
    </p:spTree>
    <p:extLst>
      <p:ext uri="{BB962C8B-B14F-4D97-AF65-F5344CB8AC3E}">
        <p14:creationId xmlns:p14="http://schemas.microsoft.com/office/powerpoint/2010/main" val="36556744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63</a:t>
            </a:fld>
            <a:endParaRPr lang="en-US"/>
          </a:p>
        </p:txBody>
      </p:sp>
    </p:spTree>
    <p:extLst>
      <p:ext uri="{BB962C8B-B14F-4D97-AF65-F5344CB8AC3E}">
        <p14:creationId xmlns:p14="http://schemas.microsoft.com/office/powerpoint/2010/main" val="3923833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64</a:t>
            </a:fld>
            <a:endParaRPr lang="en-US"/>
          </a:p>
        </p:txBody>
      </p:sp>
    </p:spTree>
    <p:extLst>
      <p:ext uri="{BB962C8B-B14F-4D97-AF65-F5344CB8AC3E}">
        <p14:creationId xmlns:p14="http://schemas.microsoft.com/office/powerpoint/2010/main" val="39238706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65</a:t>
            </a:fld>
            <a:endParaRPr lang="en-US"/>
          </a:p>
        </p:txBody>
      </p:sp>
    </p:spTree>
    <p:extLst>
      <p:ext uri="{BB962C8B-B14F-4D97-AF65-F5344CB8AC3E}">
        <p14:creationId xmlns:p14="http://schemas.microsoft.com/office/powerpoint/2010/main" val="5282866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66</a:t>
            </a:fld>
            <a:endParaRPr lang="en-US"/>
          </a:p>
        </p:txBody>
      </p:sp>
    </p:spTree>
    <p:extLst>
      <p:ext uri="{BB962C8B-B14F-4D97-AF65-F5344CB8AC3E}">
        <p14:creationId xmlns:p14="http://schemas.microsoft.com/office/powerpoint/2010/main" val="1821090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67</a:t>
            </a:fld>
            <a:endParaRPr lang="en-US" dirty="0"/>
          </a:p>
        </p:txBody>
      </p:sp>
    </p:spTree>
    <p:extLst>
      <p:ext uri="{BB962C8B-B14F-4D97-AF65-F5344CB8AC3E}">
        <p14:creationId xmlns:p14="http://schemas.microsoft.com/office/powerpoint/2010/main" val="24106565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68</a:t>
            </a:fld>
            <a:endParaRPr lang="en-US"/>
          </a:p>
        </p:txBody>
      </p:sp>
    </p:spTree>
    <p:extLst>
      <p:ext uri="{BB962C8B-B14F-4D97-AF65-F5344CB8AC3E}">
        <p14:creationId xmlns:p14="http://schemas.microsoft.com/office/powerpoint/2010/main" val="10211409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69</a:t>
            </a:fld>
            <a:endParaRPr lang="en-US"/>
          </a:p>
        </p:txBody>
      </p:sp>
    </p:spTree>
    <p:extLst>
      <p:ext uri="{BB962C8B-B14F-4D97-AF65-F5344CB8AC3E}">
        <p14:creationId xmlns:p14="http://schemas.microsoft.com/office/powerpoint/2010/main" val="1160392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7</a:t>
            </a:fld>
            <a:endParaRPr lang="en-US"/>
          </a:p>
        </p:txBody>
      </p:sp>
    </p:spTree>
    <p:extLst>
      <p:ext uri="{BB962C8B-B14F-4D97-AF65-F5344CB8AC3E}">
        <p14:creationId xmlns:p14="http://schemas.microsoft.com/office/powerpoint/2010/main" val="26057646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70</a:t>
            </a:fld>
            <a:endParaRPr lang="en-US" dirty="0"/>
          </a:p>
        </p:txBody>
      </p:sp>
    </p:spTree>
    <p:extLst>
      <p:ext uri="{BB962C8B-B14F-4D97-AF65-F5344CB8AC3E}">
        <p14:creationId xmlns:p14="http://schemas.microsoft.com/office/powerpoint/2010/main" val="10089735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71</a:t>
            </a:fld>
            <a:endParaRPr lang="en-US" dirty="0"/>
          </a:p>
        </p:txBody>
      </p:sp>
    </p:spTree>
    <p:extLst>
      <p:ext uri="{BB962C8B-B14F-4D97-AF65-F5344CB8AC3E}">
        <p14:creationId xmlns:p14="http://schemas.microsoft.com/office/powerpoint/2010/main" val="5282866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72</a:t>
            </a:fld>
            <a:endParaRPr lang="en-US"/>
          </a:p>
        </p:txBody>
      </p:sp>
    </p:spTree>
    <p:extLst>
      <p:ext uri="{BB962C8B-B14F-4D97-AF65-F5344CB8AC3E}">
        <p14:creationId xmlns:p14="http://schemas.microsoft.com/office/powerpoint/2010/main" val="182109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73</a:t>
            </a:fld>
            <a:endParaRPr lang="en-US"/>
          </a:p>
        </p:txBody>
      </p:sp>
    </p:spTree>
    <p:extLst>
      <p:ext uri="{BB962C8B-B14F-4D97-AF65-F5344CB8AC3E}">
        <p14:creationId xmlns:p14="http://schemas.microsoft.com/office/powerpoint/2010/main" val="29150537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74</a:t>
            </a:fld>
            <a:endParaRPr lang="en-US"/>
          </a:p>
        </p:txBody>
      </p:sp>
    </p:spTree>
    <p:extLst>
      <p:ext uri="{BB962C8B-B14F-4D97-AF65-F5344CB8AC3E}">
        <p14:creationId xmlns:p14="http://schemas.microsoft.com/office/powerpoint/2010/main" val="4099045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75</a:t>
            </a:fld>
            <a:endParaRPr lang="en-US"/>
          </a:p>
        </p:txBody>
      </p:sp>
    </p:spTree>
    <p:extLst>
      <p:ext uri="{BB962C8B-B14F-4D97-AF65-F5344CB8AC3E}">
        <p14:creationId xmlns:p14="http://schemas.microsoft.com/office/powerpoint/2010/main" val="19820884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76</a:t>
            </a:fld>
            <a:endParaRPr lang="en-US"/>
          </a:p>
        </p:txBody>
      </p:sp>
    </p:spTree>
    <p:extLst>
      <p:ext uri="{BB962C8B-B14F-4D97-AF65-F5344CB8AC3E}">
        <p14:creationId xmlns:p14="http://schemas.microsoft.com/office/powerpoint/2010/main" val="28219316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77</a:t>
            </a:fld>
            <a:endParaRPr lang="en-US"/>
          </a:p>
        </p:txBody>
      </p:sp>
    </p:spTree>
    <p:extLst>
      <p:ext uri="{BB962C8B-B14F-4D97-AF65-F5344CB8AC3E}">
        <p14:creationId xmlns:p14="http://schemas.microsoft.com/office/powerpoint/2010/main" val="2784874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78</a:t>
            </a:fld>
            <a:endParaRPr lang="en-US"/>
          </a:p>
        </p:txBody>
      </p:sp>
    </p:spTree>
    <p:extLst>
      <p:ext uri="{BB962C8B-B14F-4D97-AF65-F5344CB8AC3E}">
        <p14:creationId xmlns:p14="http://schemas.microsoft.com/office/powerpoint/2010/main" val="1771605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79</a:t>
            </a:fld>
            <a:endParaRPr lang="en-US"/>
          </a:p>
        </p:txBody>
      </p:sp>
    </p:spTree>
    <p:extLst>
      <p:ext uri="{BB962C8B-B14F-4D97-AF65-F5344CB8AC3E}">
        <p14:creationId xmlns:p14="http://schemas.microsoft.com/office/powerpoint/2010/main" val="177160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8</a:t>
            </a:fld>
            <a:endParaRPr lang="en-US"/>
          </a:p>
        </p:txBody>
      </p:sp>
    </p:spTree>
    <p:extLst>
      <p:ext uri="{BB962C8B-B14F-4D97-AF65-F5344CB8AC3E}">
        <p14:creationId xmlns:p14="http://schemas.microsoft.com/office/powerpoint/2010/main" val="37508389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80</a:t>
            </a:fld>
            <a:endParaRPr lang="en-US"/>
          </a:p>
        </p:txBody>
      </p:sp>
    </p:spTree>
    <p:extLst>
      <p:ext uri="{BB962C8B-B14F-4D97-AF65-F5344CB8AC3E}">
        <p14:creationId xmlns:p14="http://schemas.microsoft.com/office/powerpoint/2010/main" val="32339934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D7DCA-307D-484F-A525-467E01A7B24D}" type="slidenum">
              <a:rPr lang="en-US" smtClean="0"/>
              <a:pPr/>
              <a:t>81</a:t>
            </a:fld>
            <a:endParaRPr lang="en-US"/>
          </a:p>
        </p:txBody>
      </p:sp>
    </p:spTree>
    <p:extLst>
      <p:ext uri="{BB962C8B-B14F-4D97-AF65-F5344CB8AC3E}">
        <p14:creationId xmlns:p14="http://schemas.microsoft.com/office/powerpoint/2010/main" val="98834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AD7DCA-307D-484F-A525-467E01A7B24D}" type="slidenum">
              <a:rPr lang="en-US" smtClean="0"/>
              <a:pPr/>
              <a:t>9</a:t>
            </a:fld>
            <a:endParaRPr lang="en-US"/>
          </a:p>
        </p:txBody>
      </p:sp>
    </p:spTree>
    <p:extLst>
      <p:ext uri="{BB962C8B-B14F-4D97-AF65-F5344CB8AC3E}">
        <p14:creationId xmlns:p14="http://schemas.microsoft.com/office/powerpoint/2010/main" val="1305962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34666657"/>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8282919"/>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0"/>
            <a:ext cx="211455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0"/>
            <a:ext cx="619125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3119632"/>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8477442"/>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459228"/>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524000"/>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0386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9201307"/>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5343907"/>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0370994"/>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380200"/>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6132470"/>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2613283"/>
      </p:ext>
    </p:extLst>
  </p:cSld>
  <p:clrMapOvr>
    <a:masterClrMapping/>
  </p:clrMapOvr>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54280"/>
            <a:ext cx="9144528" cy="6912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6" name="Rectangle 2"/>
          <p:cNvSpPr>
            <a:spLocks noGrp="1" noChangeArrowheads="1"/>
          </p:cNvSpPr>
          <p:nvPr>
            <p:ph type="title"/>
          </p:nvPr>
        </p:nvSpPr>
        <p:spPr bwMode="auto">
          <a:xfrm>
            <a:off x="3810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524000"/>
            <a:ext cx="8229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Click="0" advTm="0">
        <p14:shred/>
      </p:transition>
    </mc:Choice>
    <mc:Fallback xmlns="">
      <p:transition spd="slow" advClick="0" advTm="0">
        <p:fade/>
      </p:transition>
    </mc:Fallback>
  </mc:AlternateContent>
  <p:timing>
    <p:tnLst>
      <p:par>
        <p:cTn id="1" dur="indefinite" restart="never" nodeType="tmRoot"/>
      </p:par>
    </p:tnLst>
  </p:timing>
  <p:txStyles>
    <p:title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b="1">
          <a:solidFill>
            <a:schemeClr val="tx2"/>
          </a:solidFill>
          <a:latin typeface="Calibri" pitchFamily="34" charset="0"/>
          <a:cs typeface="Arial" charset="0"/>
        </a:defRPr>
      </a:lvl2pPr>
      <a:lvl3pPr algn="ctr" rtl="0" fontAlgn="base">
        <a:spcBef>
          <a:spcPct val="0"/>
        </a:spcBef>
        <a:spcAft>
          <a:spcPct val="0"/>
        </a:spcAft>
        <a:defRPr sz="4400" b="1">
          <a:solidFill>
            <a:schemeClr val="tx2"/>
          </a:solidFill>
          <a:latin typeface="Calibri" pitchFamily="34" charset="0"/>
          <a:cs typeface="Arial" charset="0"/>
        </a:defRPr>
      </a:lvl3pPr>
      <a:lvl4pPr algn="ctr" rtl="0" fontAlgn="base">
        <a:spcBef>
          <a:spcPct val="0"/>
        </a:spcBef>
        <a:spcAft>
          <a:spcPct val="0"/>
        </a:spcAft>
        <a:defRPr sz="4400" b="1">
          <a:solidFill>
            <a:schemeClr val="tx2"/>
          </a:solidFill>
          <a:latin typeface="Calibri" pitchFamily="34" charset="0"/>
          <a:cs typeface="Arial" charset="0"/>
        </a:defRPr>
      </a:lvl4pPr>
      <a:lvl5pPr algn="ctr" rtl="0" fontAlgn="base">
        <a:spcBef>
          <a:spcPct val="0"/>
        </a:spcBef>
        <a:spcAft>
          <a:spcPct val="0"/>
        </a:spcAft>
        <a:defRPr sz="4400" b="1">
          <a:solidFill>
            <a:schemeClr val="tx2"/>
          </a:solidFill>
          <a:latin typeface="Calibri" pitchFamily="34" charset="0"/>
          <a:cs typeface="Arial" charset="0"/>
        </a:defRPr>
      </a:lvl5pPr>
      <a:lvl6pPr marL="457200" algn="ctr" rtl="0" fontAlgn="base">
        <a:spcBef>
          <a:spcPct val="0"/>
        </a:spcBef>
        <a:spcAft>
          <a:spcPct val="0"/>
        </a:spcAft>
        <a:defRPr sz="4400" b="1">
          <a:solidFill>
            <a:schemeClr val="tx2"/>
          </a:solidFill>
          <a:latin typeface="Calibri" pitchFamily="34" charset="0"/>
          <a:cs typeface="Arial" charset="0"/>
        </a:defRPr>
      </a:lvl6pPr>
      <a:lvl7pPr marL="914400" algn="ctr" rtl="0" fontAlgn="base">
        <a:spcBef>
          <a:spcPct val="0"/>
        </a:spcBef>
        <a:spcAft>
          <a:spcPct val="0"/>
        </a:spcAft>
        <a:defRPr sz="4400" b="1">
          <a:solidFill>
            <a:schemeClr val="tx2"/>
          </a:solidFill>
          <a:latin typeface="Calibri" pitchFamily="34" charset="0"/>
          <a:cs typeface="Arial" charset="0"/>
        </a:defRPr>
      </a:lvl7pPr>
      <a:lvl8pPr marL="1371600" algn="ctr" rtl="0" fontAlgn="base">
        <a:spcBef>
          <a:spcPct val="0"/>
        </a:spcBef>
        <a:spcAft>
          <a:spcPct val="0"/>
        </a:spcAft>
        <a:defRPr sz="4400" b="1">
          <a:solidFill>
            <a:schemeClr val="tx2"/>
          </a:solidFill>
          <a:latin typeface="Calibri" pitchFamily="34" charset="0"/>
          <a:cs typeface="Arial" charset="0"/>
        </a:defRPr>
      </a:lvl8pPr>
      <a:lvl9pPr marL="1828800" algn="ctr" rtl="0" fontAlgn="base">
        <a:spcBef>
          <a:spcPct val="0"/>
        </a:spcBef>
        <a:spcAft>
          <a:spcPct val="0"/>
        </a:spcAft>
        <a:defRPr sz="4400" b="1">
          <a:solidFill>
            <a:schemeClr val="tx2"/>
          </a:solidFill>
          <a:latin typeface="Calibri" pitchFamily="34" charset="0"/>
          <a:cs typeface="Arial" charset="0"/>
        </a:defRPr>
      </a:lvl9pPr>
    </p:titleStyle>
    <p:body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cs typeface="+mn-cs"/>
        </a:defRPr>
      </a:lvl2pPr>
      <a:lvl3pPr marL="1143000" indent="-228600" algn="l" rtl="0" fontAlgn="base">
        <a:spcBef>
          <a:spcPct val="20000"/>
        </a:spcBef>
        <a:spcAft>
          <a:spcPct val="0"/>
        </a:spcAft>
        <a:buChar char="•"/>
        <a:defRPr sz="2400" b="1">
          <a:solidFill>
            <a:schemeClr val="tx1"/>
          </a:solidFill>
          <a:latin typeface="+mn-lt"/>
          <a:cs typeface="+mn-cs"/>
        </a:defRPr>
      </a:lvl3pPr>
      <a:lvl4pPr marL="1600200" indent="-228600" algn="l" rtl="0" fontAlgn="base">
        <a:spcBef>
          <a:spcPct val="20000"/>
        </a:spcBef>
        <a:spcAft>
          <a:spcPct val="0"/>
        </a:spcAft>
        <a:buChar char="–"/>
        <a:defRPr sz="2000" b="1">
          <a:solidFill>
            <a:schemeClr val="tx1"/>
          </a:solidFill>
          <a:latin typeface="+mn-lt"/>
          <a:cs typeface="+mn-cs"/>
        </a:defRPr>
      </a:lvl4pPr>
      <a:lvl5pPr marL="2057400" indent="-228600" algn="l" rtl="0" fontAlgn="base">
        <a:spcBef>
          <a:spcPct val="20000"/>
        </a:spcBef>
        <a:spcAft>
          <a:spcPct val="0"/>
        </a:spcAft>
        <a:buChar char="»"/>
        <a:defRPr sz="2000" b="1">
          <a:solidFill>
            <a:schemeClr val="tx1"/>
          </a:solidFill>
          <a:latin typeface="+mn-lt"/>
          <a:cs typeface="+mn-cs"/>
        </a:defRPr>
      </a:lvl5pPr>
      <a:lvl6pPr marL="2514600" indent="-228600" algn="l" rtl="0" fontAlgn="base">
        <a:spcBef>
          <a:spcPct val="20000"/>
        </a:spcBef>
        <a:spcAft>
          <a:spcPct val="0"/>
        </a:spcAft>
        <a:buChar char="»"/>
        <a:defRPr sz="2000" b="1">
          <a:solidFill>
            <a:schemeClr val="tx1"/>
          </a:solidFill>
          <a:latin typeface="+mn-lt"/>
          <a:cs typeface="+mn-cs"/>
        </a:defRPr>
      </a:lvl6pPr>
      <a:lvl7pPr marL="2971800" indent="-228600" algn="l" rtl="0" fontAlgn="base">
        <a:spcBef>
          <a:spcPct val="20000"/>
        </a:spcBef>
        <a:spcAft>
          <a:spcPct val="0"/>
        </a:spcAft>
        <a:buChar char="»"/>
        <a:defRPr sz="2000" b="1">
          <a:solidFill>
            <a:schemeClr val="tx1"/>
          </a:solidFill>
          <a:latin typeface="+mn-lt"/>
          <a:cs typeface="+mn-cs"/>
        </a:defRPr>
      </a:lvl7pPr>
      <a:lvl8pPr marL="3429000" indent="-228600" algn="l" rtl="0" fontAlgn="base">
        <a:spcBef>
          <a:spcPct val="20000"/>
        </a:spcBef>
        <a:spcAft>
          <a:spcPct val="0"/>
        </a:spcAft>
        <a:buChar char="»"/>
        <a:defRPr sz="2000" b="1">
          <a:solidFill>
            <a:schemeClr val="tx1"/>
          </a:solidFill>
          <a:latin typeface="+mn-lt"/>
          <a:cs typeface="+mn-cs"/>
        </a:defRPr>
      </a:lvl8pPr>
      <a:lvl9pPr marL="3886200" indent="-228600" algn="l" rtl="0" fontAlgn="base">
        <a:spcBef>
          <a:spcPct val="20000"/>
        </a:spcBef>
        <a:spcAft>
          <a:spcPct val="0"/>
        </a:spcAft>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jpeg"/><Relationship Id="rId7" Type="http://schemas.openxmlformats.org/officeDocument/2006/relationships/hyperlink" Target="http://www.social4ret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napiermkt.com/" TargetMode="External"/><Relationship Id="rId5" Type="http://schemas.openxmlformats.org/officeDocument/2006/relationships/hyperlink" Target="mailto:bill@social4retail.com" TargetMode="External"/><Relationship Id="rId4" Type="http://schemas.openxmlformats.org/officeDocument/2006/relationships/hyperlink" Target="mailto:billnapier@napiermkt.com" TargetMode="Externa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3" Type="http://schemas.openxmlformats.org/officeDocument/2006/relationships/hyperlink" Target="http://www.sheelys.com/"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www.linkedin.com/in/wfnapier"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hyperlink" Target="http://www.social4retail.com/how-to-do-social-integration.html" TargetMode="External"/><Relationship Id="rId4" Type="http://schemas.openxmlformats.org/officeDocument/2006/relationships/hyperlink" Target="mailto:bill@social4ret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Documents and Settings\Owner\Desktop\S4R Logos- cards\new social logo for uplo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1" y="-76200"/>
            <a:ext cx="9234311"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7759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0"/>
            <a:ext cx="8382000" cy="923330"/>
          </a:xfrm>
          <a:prstGeom prst="rect">
            <a:avLst/>
          </a:prstGeom>
          <a:noFill/>
        </p:spPr>
        <p:txBody>
          <a:bodyPr wrap="square" rtlCol="0">
            <a:spAutoFit/>
          </a:bodyPr>
          <a:lstStyle/>
          <a:p>
            <a:pPr algn="ctr"/>
            <a:r>
              <a:rPr lang="en-US" sz="5400" b="1" dirty="0" smtClean="0">
                <a:solidFill>
                  <a:srgbClr val="0070C0"/>
                </a:solidFill>
              </a:rPr>
              <a:t>Out With The Old</a:t>
            </a:r>
            <a:endParaRPr lang="en-US" sz="5400" b="1" dirty="0">
              <a:solidFill>
                <a:srgbClr val="0070C0"/>
              </a:solidFill>
            </a:endParaRPr>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883325"/>
            <a:ext cx="9088071"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50534"/>
            <a:ext cx="9002222" cy="249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2555" y="3276600"/>
            <a:ext cx="8382000" cy="923330"/>
          </a:xfrm>
          <a:prstGeom prst="rect">
            <a:avLst/>
          </a:prstGeom>
          <a:noFill/>
        </p:spPr>
        <p:txBody>
          <a:bodyPr wrap="square" rtlCol="0">
            <a:spAutoFit/>
          </a:bodyPr>
          <a:lstStyle/>
          <a:p>
            <a:pPr algn="ctr"/>
            <a:r>
              <a:rPr lang="en-US" sz="5400" b="1" dirty="0" smtClean="0">
                <a:solidFill>
                  <a:srgbClr val="FF0000"/>
                </a:solidFill>
              </a:rPr>
              <a:t>In With The New</a:t>
            </a:r>
            <a:endParaRPr lang="en-US" sz="5400" b="1" dirty="0">
              <a:solidFill>
                <a:srgbClr val="FF0000"/>
              </a:solidFill>
            </a:endParaRPr>
          </a:p>
        </p:txBody>
      </p:sp>
    </p:spTree>
    <p:extLst>
      <p:ext uri="{BB962C8B-B14F-4D97-AF65-F5344CB8AC3E}">
        <p14:creationId xmlns:p14="http://schemas.microsoft.com/office/powerpoint/2010/main" val="33925225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0"/>
                                  </p:stCondLst>
                                  <p:childTnLst>
                                    <p:set>
                                      <p:cBhvr>
                                        <p:cTn id="10" dur="1" fill="hold">
                                          <p:stCondLst>
                                            <p:cond delay="0"/>
                                          </p:stCondLst>
                                        </p:cTn>
                                        <p:tgtEl>
                                          <p:spTgt spid="36866"/>
                                        </p:tgtEl>
                                        <p:attrNameLst>
                                          <p:attrName>style.visibility</p:attrName>
                                        </p:attrNameLst>
                                      </p:cBhvr>
                                      <p:to>
                                        <p:strVal val="visible"/>
                                      </p:to>
                                    </p:set>
                                    <p:animEffect transition="in" filter="fade">
                                      <p:cBhvr>
                                        <p:cTn id="11" dur="1000"/>
                                        <p:tgtEl>
                                          <p:spTgt spid="36866"/>
                                        </p:tgtEl>
                                      </p:cBhvr>
                                    </p:animEffect>
                                    <p:anim calcmode="lin" valueType="num">
                                      <p:cBhvr>
                                        <p:cTn id="12" dur="1000" fill="hold"/>
                                        <p:tgtEl>
                                          <p:spTgt spid="36866"/>
                                        </p:tgtEl>
                                        <p:attrNameLst>
                                          <p:attrName>ppt_x</p:attrName>
                                        </p:attrNameLst>
                                      </p:cBhvr>
                                      <p:tavLst>
                                        <p:tav tm="0">
                                          <p:val>
                                            <p:strVal val="#ppt_x"/>
                                          </p:val>
                                        </p:tav>
                                        <p:tav tm="100000">
                                          <p:val>
                                            <p:strVal val="#ppt_x"/>
                                          </p:val>
                                        </p:tav>
                                      </p:tavLst>
                                    </p:anim>
                                    <p:anim calcmode="lin" valueType="num">
                                      <p:cBhvr>
                                        <p:cTn id="13" dur="1000" fill="hold"/>
                                        <p:tgtEl>
                                          <p:spTgt spid="3686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6868"/>
                                        </p:tgtEl>
                                        <p:attrNameLst>
                                          <p:attrName>style.visibility</p:attrName>
                                        </p:attrNameLst>
                                      </p:cBhvr>
                                      <p:to>
                                        <p:strVal val="visible"/>
                                      </p:to>
                                    </p:set>
                                    <p:animEffect transition="in" filter="fade">
                                      <p:cBhvr>
                                        <p:cTn id="25" dur="1000"/>
                                        <p:tgtEl>
                                          <p:spTgt spid="36868"/>
                                        </p:tgtEl>
                                      </p:cBhvr>
                                    </p:animEffect>
                                    <p:anim calcmode="lin" valueType="num">
                                      <p:cBhvr>
                                        <p:cTn id="26" dur="1000" fill="hold"/>
                                        <p:tgtEl>
                                          <p:spTgt spid="36868"/>
                                        </p:tgtEl>
                                        <p:attrNameLst>
                                          <p:attrName>ppt_x</p:attrName>
                                        </p:attrNameLst>
                                      </p:cBhvr>
                                      <p:tavLst>
                                        <p:tav tm="0">
                                          <p:val>
                                            <p:strVal val="#ppt_x"/>
                                          </p:val>
                                        </p:tav>
                                        <p:tav tm="100000">
                                          <p:val>
                                            <p:strVal val="#ppt_x"/>
                                          </p:val>
                                        </p:tav>
                                      </p:tavLst>
                                    </p:anim>
                                    <p:anim calcmode="lin" valueType="num">
                                      <p:cBhvr>
                                        <p:cTn id="27" dur="1000" fill="hold"/>
                                        <p:tgtEl>
                                          <p:spTgt spid="3686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xit" presetSubtype="0" fill="hold" grpId="1" nodeType="clickEffect">
                                  <p:stCondLst>
                                    <p:cond delay="0"/>
                                  </p:stCondLst>
                                  <p:childTnLst>
                                    <p:animEffect transition="out" filter="fade">
                                      <p:cBhvr>
                                        <p:cTn id="31" dur="1000"/>
                                        <p:tgtEl>
                                          <p:spTgt spid="2"/>
                                        </p:tgtEl>
                                      </p:cBhvr>
                                    </p:animEffect>
                                    <p:anim calcmode="lin" valueType="num">
                                      <p:cBhvr>
                                        <p:cTn id="32" dur="1000"/>
                                        <p:tgtEl>
                                          <p:spTgt spid="2"/>
                                        </p:tgtEl>
                                        <p:attrNameLst>
                                          <p:attrName>ppt_x</p:attrName>
                                        </p:attrNameLst>
                                      </p:cBhvr>
                                      <p:tavLst>
                                        <p:tav tm="0">
                                          <p:val>
                                            <p:strVal val="ppt_x"/>
                                          </p:val>
                                        </p:tav>
                                        <p:tav tm="100000">
                                          <p:val>
                                            <p:strVal val="ppt_x"/>
                                          </p:val>
                                        </p:tav>
                                      </p:tavLst>
                                    </p:anim>
                                    <p:anim calcmode="lin" valueType="num">
                                      <p:cBhvr>
                                        <p:cTn id="33" dur="100" decel="100000"/>
                                        <p:tgtEl>
                                          <p:spTgt spid="2"/>
                                        </p:tgtEl>
                                        <p:attrNameLst>
                                          <p:attrName>ppt_y</p:attrName>
                                        </p:attrNameLst>
                                      </p:cBhvr>
                                      <p:tavLst>
                                        <p:tav tm="0">
                                          <p:val>
                                            <p:strVal val="ppt_y"/>
                                          </p:val>
                                        </p:tav>
                                        <p:tav tm="100000">
                                          <p:val>
                                            <p:strVal val="ppt_y-.03"/>
                                          </p:val>
                                        </p:tav>
                                      </p:tavLst>
                                    </p:anim>
                                    <p:anim calcmode="lin" valueType="num">
                                      <p:cBhvr>
                                        <p:cTn id="34" dur="900" accel="100000">
                                          <p:stCondLst>
                                            <p:cond delay="100"/>
                                          </p:stCondLst>
                                        </p:cTn>
                                        <p:tgtEl>
                                          <p:spTgt spid="2"/>
                                        </p:tgtEl>
                                        <p:attrNameLst>
                                          <p:attrName>ppt_y</p:attrName>
                                        </p:attrNameLst>
                                      </p:cBhvr>
                                      <p:tavLst>
                                        <p:tav tm="0">
                                          <p:val>
                                            <p:strVal val="ppt_y"/>
                                          </p:val>
                                        </p:tav>
                                        <p:tav tm="100000">
                                          <p:val>
                                            <p:strVal val="ppt_y+1"/>
                                          </p:val>
                                        </p:tav>
                                      </p:tavLst>
                                    </p:anim>
                                    <p:set>
                                      <p:cBhvr>
                                        <p:cTn id="35" dur="1" fill="hold">
                                          <p:stCondLst>
                                            <p:cond delay="999"/>
                                          </p:stCondLst>
                                        </p:cTn>
                                        <p:tgtEl>
                                          <p:spTgt spid="2"/>
                                        </p:tgtEl>
                                        <p:attrNameLst>
                                          <p:attrName>style.visibility</p:attrName>
                                        </p:attrNameLst>
                                      </p:cBhvr>
                                      <p:to>
                                        <p:strVal val="hidden"/>
                                      </p:to>
                                    </p:set>
                                  </p:childTnLst>
                                </p:cTn>
                              </p:par>
                              <p:par>
                                <p:cTn id="36" presetID="37" presetClass="exit" presetSubtype="0" fill="hold" nodeType="withEffect">
                                  <p:stCondLst>
                                    <p:cond delay="0"/>
                                  </p:stCondLst>
                                  <p:childTnLst>
                                    <p:animEffect transition="out" filter="fade">
                                      <p:cBhvr>
                                        <p:cTn id="37" dur="1000"/>
                                        <p:tgtEl>
                                          <p:spTgt spid="36866"/>
                                        </p:tgtEl>
                                      </p:cBhvr>
                                    </p:animEffect>
                                    <p:anim calcmode="lin" valueType="num">
                                      <p:cBhvr>
                                        <p:cTn id="38" dur="1000"/>
                                        <p:tgtEl>
                                          <p:spTgt spid="36866"/>
                                        </p:tgtEl>
                                        <p:attrNameLst>
                                          <p:attrName>ppt_x</p:attrName>
                                        </p:attrNameLst>
                                      </p:cBhvr>
                                      <p:tavLst>
                                        <p:tav tm="0">
                                          <p:val>
                                            <p:strVal val="ppt_x"/>
                                          </p:val>
                                        </p:tav>
                                        <p:tav tm="100000">
                                          <p:val>
                                            <p:strVal val="ppt_x"/>
                                          </p:val>
                                        </p:tav>
                                      </p:tavLst>
                                    </p:anim>
                                    <p:anim calcmode="lin" valueType="num">
                                      <p:cBhvr>
                                        <p:cTn id="39" dur="100" decel="100000"/>
                                        <p:tgtEl>
                                          <p:spTgt spid="36866"/>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36866"/>
                                        </p:tgtEl>
                                        <p:attrNameLst>
                                          <p:attrName>ppt_y</p:attrName>
                                        </p:attrNameLst>
                                      </p:cBhvr>
                                      <p:tavLst>
                                        <p:tav tm="0">
                                          <p:val>
                                            <p:strVal val="ppt_y"/>
                                          </p:val>
                                        </p:tav>
                                        <p:tav tm="100000">
                                          <p:val>
                                            <p:strVal val="ppt_y+1"/>
                                          </p:val>
                                        </p:tav>
                                      </p:tavLst>
                                    </p:anim>
                                    <p:set>
                                      <p:cBhvr>
                                        <p:cTn id="41" dur="1" fill="hold">
                                          <p:stCondLst>
                                            <p:cond delay="999"/>
                                          </p:stCondLst>
                                        </p:cTn>
                                        <p:tgtEl>
                                          <p:spTgt spid="36866"/>
                                        </p:tgtEl>
                                        <p:attrNameLst>
                                          <p:attrName>style.visibility</p:attrName>
                                        </p:attrNameLst>
                                      </p:cBhvr>
                                      <p:to>
                                        <p:strVal val="hidden"/>
                                      </p:to>
                                    </p:set>
                                  </p:childTnLst>
                                </p:cTn>
                              </p:par>
                              <p:par>
                                <p:cTn id="42" presetID="37" presetClass="exit" presetSubtype="0" fill="hold" grpId="1" nodeType="withEffect">
                                  <p:stCondLst>
                                    <p:cond delay="0"/>
                                  </p:stCondLst>
                                  <p:childTnLst>
                                    <p:animEffect transition="out" filter="fade">
                                      <p:cBhvr>
                                        <p:cTn id="43" dur="1000"/>
                                        <p:tgtEl>
                                          <p:spTgt spid="6"/>
                                        </p:tgtEl>
                                      </p:cBhvr>
                                    </p:animEffect>
                                    <p:anim calcmode="lin" valueType="num">
                                      <p:cBhvr>
                                        <p:cTn id="44" dur="1000"/>
                                        <p:tgtEl>
                                          <p:spTgt spid="6"/>
                                        </p:tgtEl>
                                        <p:attrNameLst>
                                          <p:attrName>ppt_x</p:attrName>
                                        </p:attrNameLst>
                                      </p:cBhvr>
                                      <p:tavLst>
                                        <p:tav tm="0">
                                          <p:val>
                                            <p:strVal val="ppt_x"/>
                                          </p:val>
                                        </p:tav>
                                        <p:tav tm="100000">
                                          <p:val>
                                            <p:strVal val="ppt_x"/>
                                          </p:val>
                                        </p:tav>
                                      </p:tavLst>
                                    </p:anim>
                                    <p:anim calcmode="lin" valueType="num">
                                      <p:cBhvr>
                                        <p:cTn id="45" dur="100" decel="100000"/>
                                        <p:tgtEl>
                                          <p:spTgt spid="6"/>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6"/>
                                        </p:tgtEl>
                                        <p:attrNameLst>
                                          <p:attrName>ppt_y</p:attrName>
                                        </p:attrNameLst>
                                      </p:cBhvr>
                                      <p:tavLst>
                                        <p:tav tm="0">
                                          <p:val>
                                            <p:strVal val="ppt_y"/>
                                          </p:val>
                                        </p:tav>
                                        <p:tav tm="100000">
                                          <p:val>
                                            <p:strVal val="ppt_y+1"/>
                                          </p:val>
                                        </p:tav>
                                      </p:tavLst>
                                    </p:anim>
                                    <p:set>
                                      <p:cBhvr>
                                        <p:cTn id="47" dur="1" fill="hold">
                                          <p:stCondLst>
                                            <p:cond delay="999"/>
                                          </p:stCondLst>
                                        </p:cTn>
                                        <p:tgtEl>
                                          <p:spTgt spid="6"/>
                                        </p:tgtEl>
                                        <p:attrNameLst>
                                          <p:attrName>style.visibility</p:attrName>
                                        </p:attrNameLst>
                                      </p:cBhvr>
                                      <p:to>
                                        <p:strVal val="hidden"/>
                                      </p:to>
                                    </p:set>
                                  </p:childTnLst>
                                </p:cTn>
                              </p:par>
                              <p:par>
                                <p:cTn id="48" presetID="37" presetClass="exit" presetSubtype="0" fill="hold" nodeType="withEffect">
                                  <p:stCondLst>
                                    <p:cond delay="0"/>
                                  </p:stCondLst>
                                  <p:childTnLst>
                                    <p:animEffect transition="out" filter="fade">
                                      <p:cBhvr>
                                        <p:cTn id="49" dur="1000"/>
                                        <p:tgtEl>
                                          <p:spTgt spid="36868"/>
                                        </p:tgtEl>
                                      </p:cBhvr>
                                    </p:animEffect>
                                    <p:anim calcmode="lin" valueType="num">
                                      <p:cBhvr>
                                        <p:cTn id="50" dur="1000"/>
                                        <p:tgtEl>
                                          <p:spTgt spid="36868"/>
                                        </p:tgtEl>
                                        <p:attrNameLst>
                                          <p:attrName>ppt_x</p:attrName>
                                        </p:attrNameLst>
                                      </p:cBhvr>
                                      <p:tavLst>
                                        <p:tav tm="0">
                                          <p:val>
                                            <p:strVal val="ppt_x"/>
                                          </p:val>
                                        </p:tav>
                                        <p:tav tm="100000">
                                          <p:val>
                                            <p:strVal val="ppt_x"/>
                                          </p:val>
                                        </p:tav>
                                      </p:tavLst>
                                    </p:anim>
                                    <p:anim calcmode="lin" valueType="num">
                                      <p:cBhvr>
                                        <p:cTn id="51" dur="100" decel="100000"/>
                                        <p:tgtEl>
                                          <p:spTgt spid="36868"/>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36868"/>
                                        </p:tgtEl>
                                        <p:attrNameLst>
                                          <p:attrName>ppt_y</p:attrName>
                                        </p:attrNameLst>
                                      </p:cBhvr>
                                      <p:tavLst>
                                        <p:tav tm="0">
                                          <p:val>
                                            <p:strVal val="ppt_y"/>
                                          </p:val>
                                        </p:tav>
                                        <p:tav tm="100000">
                                          <p:val>
                                            <p:strVal val="ppt_y+1"/>
                                          </p:val>
                                        </p:tav>
                                      </p:tavLst>
                                    </p:anim>
                                    <p:set>
                                      <p:cBhvr>
                                        <p:cTn id="53" dur="1" fill="hold">
                                          <p:stCondLst>
                                            <p:cond delay="999"/>
                                          </p:stCondLst>
                                        </p:cTn>
                                        <p:tgtEl>
                                          <p:spTgt spid="368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124200"/>
            <a:ext cx="7467600" cy="3170099"/>
          </a:xfrm>
          <a:prstGeom prst="rect">
            <a:avLst/>
          </a:prstGeom>
          <a:noFill/>
        </p:spPr>
        <p:txBody>
          <a:bodyPr wrap="square" rtlCol="0">
            <a:spAutoFit/>
          </a:bodyPr>
          <a:lstStyle/>
          <a:p>
            <a:pPr algn="ctr"/>
            <a:r>
              <a:rPr lang="en-US" sz="4000" b="1" dirty="0" smtClean="0">
                <a:solidFill>
                  <a:srgbClr val="FF0000"/>
                </a:solidFill>
              </a:rPr>
              <a:t>94% </a:t>
            </a:r>
            <a:r>
              <a:rPr lang="en-US" sz="4000" b="1" dirty="0" smtClean="0"/>
              <a:t>send and review email </a:t>
            </a:r>
          </a:p>
          <a:p>
            <a:pPr algn="ctr"/>
            <a:r>
              <a:rPr lang="en-US" sz="4000" b="1" dirty="0" smtClean="0">
                <a:solidFill>
                  <a:srgbClr val="FF0000"/>
                </a:solidFill>
              </a:rPr>
              <a:t>87% </a:t>
            </a:r>
            <a:r>
              <a:rPr lang="en-US" sz="4000" b="1" dirty="0" smtClean="0"/>
              <a:t>use search engines</a:t>
            </a:r>
          </a:p>
          <a:p>
            <a:pPr algn="ctr"/>
            <a:r>
              <a:rPr lang="en-US" sz="4000" b="1" dirty="0" smtClean="0">
                <a:solidFill>
                  <a:srgbClr val="FF0000"/>
                </a:solidFill>
              </a:rPr>
              <a:t>78% </a:t>
            </a:r>
            <a:r>
              <a:rPr lang="en-US" sz="4000" b="1" dirty="0" smtClean="0"/>
              <a:t>do product research</a:t>
            </a:r>
          </a:p>
          <a:p>
            <a:pPr algn="ctr"/>
            <a:r>
              <a:rPr lang="en-US" sz="4000" b="1" dirty="0" smtClean="0">
                <a:solidFill>
                  <a:srgbClr val="FF0000"/>
                </a:solidFill>
              </a:rPr>
              <a:t>61% </a:t>
            </a:r>
            <a:r>
              <a:rPr lang="en-US" sz="4000" b="1" dirty="0" smtClean="0"/>
              <a:t>are “Social Networking </a:t>
            </a:r>
          </a:p>
          <a:p>
            <a:pPr algn="ctr"/>
            <a:r>
              <a:rPr lang="en-US" sz="4000" b="1" dirty="0" smtClean="0">
                <a:solidFill>
                  <a:srgbClr val="FF0000"/>
                </a:solidFill>
              </a:rPr>
              <a:t>32% </a:t>
            </a:r>
            <a:r>
              <a:rPr lang="en-US" sz="4000" b="1" dirty="0" smtClean="0"/>
              <a:t>rate products</a:t>
            </a:r>
            <a:endParaRPr lang="en-US" sz="4000" b="1" dirty="0"/>
          </a:p>
        </p:txBody>
      </p:sp>
      <p:sp>
        <p:nvSpPr>
          <p:cNvPr id="4" name="TextBox 3"/>
          <p:cNvSpPr txBox="1"/>
          <p:nvPr/>
        </p:nvSpPr>
        <p:spPr>
          <a:xfrm>
            <a:off x="30480" y="-99537"/>
            <a:ext cx="8763000" cy="2800767"/>
          </a:xfrm>
          <a:prstGeom prst="rect">
            <a:avLst/>
          </a:prstGeom>
          <a:noFill/>
        </p:spPr>
        <p:txBody>
          <a:bodyPr wrap="square" rtlCol="0">
            <a:spAutoFit/>
          </a:bodyPr>
          <a:lstStyle/>
          <a:p>
            <a:pPr algn="ctr"/>
            <a:r>
              <a:rPr lang="en-US" sz="6600" b="1" dirty="0" smtClean="0">
                <a:solidFill>
                  <a:srgbClr val="FF0000"/>
                </a:solidFill>
              </a:rPr>
              <a:t>More than ¾ of adults are on-line</a:t>
            </a:r>
          </a:p>
          <a:p>
            <a:pPr algn="ctr"/>
            <a:endParaRPr lang="en-US" sz="1100" b="1" dirty="0"/>
          </a:p>
          <a:p>
            <a:pPr algn="ctr"/>
            <a:r>
              <a:rPr lang="en-US" sz="3200" b="1" dirty="0" smtClean="0"/>
              <a:t>164,000,000 consumers are looking to </a:t>
            </a:r>
            <a:r>
              <a:rPr lang="en-US" sz="3200" b="1" i="1" dirty="0" smtClean="0"/>
              <a:t>“connect”</a:t>
            </a:r>
            <a:endParaRPr lang="en-US" sz="3200" b="1" i="1" dirty="0"/>
          </a:p>
        </p:txBody>
      </p:sp>
    </p:spTree>
    <p:extLst>
      <p:ext uri="{BB962C8B-B14F-4D97-AF65-F5344CB8AC3E}">
        <p14:creationId xmlns:p14="http://schemas.microsoft.com/office/powerpoint/2010/main" val="35810961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xit" presetSubtype="0" fill="hold" grpId="1" nodeType="clickEffect">
                                  <p:stCondLst>
                                    <p:cond delay="0"/>
                                  </p:stCondLst>
                                  <p:childTnLst>
                                    <p:anim calcmode="lin" valueType="num">
                                      <p:cBhvr>
                                        <p:cTn id="18" dur="1000"/>
                                        <p:tgtEl>
                                          <p:spTgt spid="4"/>
                                        </p:tgtEl>
                                        <p:attrNameLst>
                                          <p:attrName>ppt_w</p:attrName>
                                        </p:attrNameLst>
                                      </p:cBhvr>
                                      <p:tavLst>
                                        <p:tav tm="0">
                                          <p:val>
                                            <p:strVal val="ppt_w"/>
                                          </p:val>
                                        </p:tav>
                                        <p:tav tm="100000">
                                          <p:val>
                                            <p:fltVal val="0"/>
                                          </p:val>
                                        </p:tav>
                                      </p:tavLst>
                                    </p:anim>
                                    <p:anim calcmode="lin" valueType="num">
                                      <p:cBhvr>
                                        <p:cTn id="19" dur="1000"/>
                                        <p:tgtEl>
                                          <p:spTgt spid="4"/>
                                        </p:tgtEl>
                                        <p:attrNameLst>
                                          <p:attrName>ppt_h</p:attrName>
                                        </p:attrNameLst>
                                      </p:cBhvr>
                                      <p:tavLst>
                                        <p:tav tm="0">
                                          <p:val>
                                            <p:strVal val="ppt_h"/>
                                          </p:val>
                                        </p:tav>
                                        <p:tav tm="100000">
                                          <p:val>
                                            <p:fltVal val="0"/>
                                          </p:val>
                                        </p:tav>
                                      </p:tavLst>
                                    </p:anim>
                                    <p:anim calcmode="lin" valueType="num">
                                      <p:cBhvr>
                                        <p:cTn id="20"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1"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2" dur="1" fill="hold">
                                          <p:stCondLst>
                                            <p:cond delay="999"/>
                                          </p:stCondLst>
                                        </p:cTn>
                                        <p:tgtEl>
                                          <p:spTgt spid="4"/>
                                        </p:tgtEl>
                                        <p:attrNameLst>
                                          <p:attrName>style.visibility</p:attrName>
                                        </p:attrNameLst>
                                      </p:cBhvr>
                                      <p:to>
                                        <p:strVal val="hidden"/>
                                      </p:to>
                                    </p:set>
                                  </p:childTnLst>
                                </p:cTn>
                              </p:par>
                              <p:par>
                                <p:cTn id="23" presetID="15" presetClass="exit" presetSubtype="0" fill="hold" grpId="1" nodeType="withEffect">
                                  <p:stCondLst>
                                    <p:cond delay="0"/>
                                  </p:stCondLst>
                                  <p:iterate type="wd">
                                    <p:tmPct val="0"/>
                                  </p:iterate>
                                  <p:childTnLst>
                                    <p:anim calcmode="lin" valueType="num">
                                      <p:cBhvr>
                                        <p:cTn id="24" dur="1000"/>
                                        <p:tgtEl>
                                          <p:spTgt spid="3"/>
                                        </p:tgtEl>
                                        <p:attrNameLst>
                                          <p:attrName>ppt_w</p:attrName>
                                        </p:attrNameLst>
                                      </p:cBhvr>
                                      <p:tavLst>
                                        <p:tav tm="0">
                                          <p:val>
                                            <p:strVal val="ppt_w"/>
                                          </p:val>
                                        </p:tav>
                                        <p:tav tm="100000">
                                          <p:val>
                                            <p:fltVal val="0"/>
                                          </p:val>
                                        </p:tav>
                                      </p:tavLst>
                                    </p:anim>
                                    <p:anim calcmode="lin" valueType="num">
                                      <p:cBhvr>
                                        <p:cTn id="25" dur="1000"/>
                                        <p:tgtEl>
                                          <p:spTgt spid="3"/>
                                        </p:tgtEl>
                                        <p:attrNameLst>
                                          <p:attrName>ppt_h</p:attrName>
                                        </p:attrNameLst>
                                      </p:cBhvr>
                                      <p:tavLst>
                                        <p:tav tm="0">
                                          <p:val>
                                            <p:strVal val="ppt_h"/>
                                          </p:val>
                                        </p:tav>
                                        <p:tav tm="100000">
                                          <p:val>
                                            <p:fltVal val="0"/>
                                          </p:val>
                                        </p:tav>
                                      </p:tavLst>
                                    </p:anim>
                                    <p:anim calcmode="lin" valueType="num">
                                      <p:cBhvr>
                                        <p:cTn id="26"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7"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174"/>
            <a:ext cx="9144000" cy="6988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025215" y="5313397"/>
            <a:ext cx="1208314" cy="111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59126" flipH="1">
            <a:off x="4863712" y="5289698"/>
            <a:ext cx="1270524" cy="111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0960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500" decel="50000" fill="hold">
                                          <p:stCondLst>
                                            <p:cond delay="0"/>
                                          </p:stCondLst>
                                        </p:cTn>
                                        <p:tgtEl>
                                          <p:spTgt spid="3584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84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842"/>
                                        </p:tgtEl>
                                        <p:attrNameLst>
                                          <p:attrName>ppt_w</p:attrName>
                                        </p:attrNameLst>
                                      </p:cBhvr>
                                      <p:tavLst>
                                        <p:tav tm="0">
                                          <p:val>
                                            <p:strVal val="#ppt_w*.05"/>
                                          </p:val>
                                        </p:tav>
                                        <p:tav tm="100000">
                                          <p:val>
                                            <p:strVal val="#ppt_w"/>
                                          </p:val>
                                        </p:tav>
                                      </p:tavLst>
                                    </p:anim>
                                    <p:anim calcmode="lin" valueType="num">
                                      <p:cBhvr>
                                        <p:cTn id="10" dur="1000" fill="hold"/>
                                        <p:tgtEl>
                                          <p:spTgt spid="3584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84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84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84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842"/>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xit" presetSubtype="0" fill="hold" nodeType="clickEffect">
                                  <p:stCondLst>
                                    <p:cond delay="0"/>
                                  </p:stCondLst>
                                  <p:childTnLst>
                                    <p:anim calcmode="lin" valueType="num">
                                      <p:cBhvr>
                                        <p:cTn id="18" dur="1000"/>
                                        <p:tgtEl>
                                          <p:spTgt spid="35842"/>
                                        </p:tgtEl>
                                        <p:attrNameLst>
                                          <p:attrName>ppt_w</p:attrName>
                                        </p:attrNameLst>
                                      </p:cBhvr>
                                      <p:tavLst>
                                        <p:tav tm="0">
                                          <p:val>
                                            <p:strVal val="ppt_w"/>
                                          </p:val>
                                        </p:tav>
                                        <p:tav tm="100000">
                                          <p:val>
                                            <p:fltVal val="0"/>
                                          </p:val>
                                        </p:tav>
                                      </p:tavLst>
                                    </p:anim>
                                    <p:anim calcmode="lin" valueType="num">
                                      <p:cBhvr>
                                        <p:cTn id="19" dur="1000"/>
                                        <p:tgtEl>
                                          <p:spTgt spid="35842"/>
                                        </p:tgtEl>
                                        <p:attrNameLst>
                                          <p:attrName>ppt_h</p:attrName>
                                        </p:attrNameLst>
                                      </p:cBhvr>
                                      <p:tavLst>
                                        <p:tav tm="0">
                                          <p:val>
                                            <p:strVal val="ppt_h"/>
                                          </p:val>
                                        </p:tav>
                                        <p:tav tm="100000">
                                          <p:val>
                                            <p:fltVal val="0"/>
                                          </p:val>
                                        </p:tav>
                                      </p:tavLst>
                                    </p:anim>
                                    <p:anim calcmode="lin" valueType="num">
                                      <p:cBhvr>
                                        <p:cTn id="20" dur="1000"/>
                                        <p:tgtEl>
                                          <p:spTgt spid="3584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1" dur="1000"/>
                                        <p:tgtEl>
                                          <p:spTgt spid="3584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2" dur="1" fill="hold">
                                          <p:stCondLst>
                                            <p:cond delay="999"/>
                                          </p:stCondLst>
                                        </p:cTn>
                                        <p:tgtEl>
                                          <p:spTgt spid="358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
            <a:ext cx="9144000" cy="687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24" y="5351690"/>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3073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xit" presetSubtype="0" fill="hold" nodeType="clickEffect">
                                  <p:stCondLst>
                                    <p:cond delay="0"/>
                                  </p:stCondLst>
                                  <p:childTnLst>
                                    <p:anim calcmode="lin" valueType="num">
                                      <p:cBhvr>
                                        <p:cTn id="11" dur="1000"/>
                                        <p:tgtEl>
                                          <p:spTgt spid="3075"/>
                                        </p:tgtEl>
                                        <p:attrNameLst>
                                          <p:attrName>ppt_w</p:attrName>
                                        </p:attrNameLst>
                                      </p:cBhvr>
                                      <p:tavLst>
                                        <p:tav tm="0">
                                          <p:val>
                                            <p:strVal val="ppt_w"/>
                                          </p:val>
                                        </p:tav>
                                        <p:tav tm="100000">
                                          <p:val>
                                            <p:strVal val="ppt_w*0.70"/>
                                          </p:val>
                                        </p:tav>
                                      </p:tavLst>
                                    </p:anim>
                                    <p:anim calcmode="lin" valueType="num">
                                      <p:cBhvr>
                                        <p:cTn id="12" dur="1000"/>
                                        <p:tgtEl>
                                          <p:spTgt spid="3075"/>
                                        </p:tgtEl>
                                        <p:attrNameLst>
                                          <p:attrName>ppt_h</p:attrName>
                                        </p:attrNameLst>
                                      </p:cBhvr>
                                      <p:tavLst>
                                        <p:tav tm="0">
                                          <p:val>
                                            <p:strVal val="ppt_h"/>
                                          </p:val>
                                        </p:tav>
                                        <p:tav tm="100000">
                                          <p:val>
                                            <p:strVal val="ppt_h"/>
                                          </p:val>
                                        </p:tav>
                                      </p:tavLst>
                                    </p:anim>
                                    <p:animEffect transition="out" filter="fade">
                                      <p:cBhvr>
                                        <p:cTn id="13" dur="1000"/>
                                        <p:tgtEl>
                                          <p:spTgt spid="3075"/>
                                        </p:tgtEl>
                                      </p:cBhvr>
                                    </p:animEffect>
                                    <p:set>
                                      <p:cBhvr>
                                        <p:cTn id="14" dur="1" fill="hold">
                                          <p:stCondLst>
                                            <p:cond delay="999"/>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382000" cy="5401479"/>
          </a:xfrm>
          <a:prstGeom prst="rect">
            <a:avLst/>
          </a:prstGeom>
          <a:noFill/>
        </p:spPr>
        <p:txBody>
          <a:bodyPr wrap="square" rtlCol="0">
            <a:spAutoFit/>
          </a:bodyPr>
          <a:lstStyle/>
          <a:p>
            <a:pPr algn="ctr"/>
            <a:r>
              <a:rPr lang="en-US" sz="11500" b="1" dirty="0" smtClean="0"/>
              <a:t>How do </a:t>
            </a:r>
            <a:r>
              <a:rPr lang="en-US" sz="11500" b="1" dirty="0" smtClean="0">
                <a:solidFill>
                  <a:srgbClr val="FF0000"/>
                </a:solidFill>
              </a:rPr>
              <a:t>YOU </a:t>
            </a:r>
            <a:r>
              <a:rPr lang="en-US" sz="11500" b="1" dirty="0" smtClean="0"/>
              <a:t>get your fair share?</a:t>
            </a:r>
            <a:endParaRPr lang="en-US" sz="11500" b="1" dirty="0"/>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24" y="5351690"/>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9229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iterate type="lt">
                                    <p:tmPct val="0"/>
                                  </p:iterate>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0"/>
            <a:ext cx="8153400" cy="1569660"/>
          </a:xfrm>
          <a:prstGeom prst="rect">
            <a:avLst/>
          </a:prstGeom>
          <a:noFill/>
        </p:spPr>
        <p:txBody>
          <a:bodyPr wrap="square" rtlCol="0">
            <a:spAutoFit/>
          </a:bodyPr>
          <a:lstStyle/>
          <a:p>
            <a:pPr algn="ctr"/>
            <a:r>
              <a:rPr lang="en-US" sz="9600" b="1" dirty="0" smtClean="0"/>
              <a:t>GET SOCIAL</a:t>
            </a:r>
          </a:p>
        </p:txBody>
      </p:sp>
      <p:sp>
        <p:nvSpPr>
          <p:cNvPr id="3" name="TextBox 2"/>
          <p:cNvSpPr txBox="1"/>
          <p:nvPr/>
        </p:nvSpPr>
        <p:spPr>
          <a:xfrm>
            <a:off x="594360" y="1348303"/>
            <a:ext cx="8153400" cy="4632037"/>
          </a:xfrm>
          <a:prstGeom prst="rect">
            <a:avLst/>
          </a:prstGeom>
          <a:noFill/>
        </p:spPr>
        <p:txBody>
          <a:bodyPr wrap="square" rtlCol="0">
            <a:spAutoFit/>
          </a:bodyPr>
          <a:lstStyle/>
          <a:p>
            <a:pPr algn="ctr"/>
            <a:r>
              <a:rPr lang="en-US" sz="11500" b="1" dirty="0" smtClean="0">
                <a:solidFill>
                  <a:srgbClr val="FF0000"/>
                </a:solidFill>
              </a:rPr>
              <a:t>FACT:</a:t>
            </a:r>
          </a:p>
          <a:p>
            <a:pPr algn="ctr"/>
            <a:endParaRPr lang="en-US" sz="600" b="1" dirty="0"/>
          </a:p>
          <a:p>
            <a:pPr algn="ctr"/>
            <a:r>
              <a:rPr lang="en-US" sz="6600" b="1" dirty="0" smtClean="0">
                <a:solidFill>
                  <a:srgbClr val="0070C0"/>
                </a:solidFill>
              </a:rPr>
              <a:t>It’s NOT a fad</a:t>
            </a:r>
          </a:p>
          <a:p>
            <a:pPr algn="ctr"/>
            <a:endParaRPr lang="en-US" sz="900" b="1" dirty="0"/>
          </a:p>
          <a:p>
            <a:pPr algn="ctr"/>
            <a:r>
              <a:rPr lang="en-US" sz="8800" b="1" dirty="0" smtClean="0">
                <a:solidFill>
                  <a:srgbClr val="FF0000"/>
                </a:solidFill>
              </a:rPr>
              <a:t>It’s a revolution</a:t>
            </a:r>
            <a:endParaRPr lang="en-US" sz="8800" b="1" dirty="0">
              <a:solidFill>
                <a:srgbClr val="FF0000"/>
              </a:solidFill>
            </a:endParaRPr>
          </a:p>
        </p:txBody>
      </p:sp>
      <p:pic>
        <p:nvPicPr>
          <p:cNvPr id="4"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24" y="5351690"/>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16771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5"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grpId="1" nodeType="clickEffect">
                                  <p:stCondLst>
                                    <p:cond delay="0"/>
                                  </p:stCondLst>
                                  <p:childTnLst>
                                    <p:anim calcmode="lin" valueType="num">
                                      <p:cBhvr>
                                        <p:cTn id="17" dur="1000"/>
                                        <p:tgtEl>
                                          <p:spTgt spid="2"/>
                                        </p:tgtEl>
                                        <p:attrNameLst>
                                          <p:attrName>ppt_w</p:attrName>
                                        </p:attrNameLst>
                                      </p:cBhvr>
                                      <p:tavLst>
                                        <p:tav tm="0">
                                          <p:val>
                                            <p:strVal val="ppt_w"/>
                                          </p:val>
                                        </p:tav>
                                        <p:tav tm="100000">
                                          <p:val>
                                            <p:fltVal val="0"/>
                                          </p:val>
                                        </p:tav>
                                      </p:tavLst>
                                    </p:anim>
                                    <p:anim calcmode="lin" valueType="num">
                                      <p:cBhvr>
                                        <p:cTn id="18" dur="1000"/>
                                        <p:tgtEl>
                                          <p:spTgt spid="2"/>
                                        </p:tgtEl>
                                        <p:attrNameLst>
                                          <p:attrName>ppt_h</p:attrName>
                                        </p:attrNameLst>
                                      </p:cBhvr>
                                      <p:tavLst>
                                        <p:tav tm="0">
                                          <p:val>
                                            <p:strVal val="ppt_h"/>
                                          </p:val>
                                        </p:tav>
                                        <p:tav tm="100000">
                                          <p:val>
                                            <p:fltVal val="0"/>
                                          </p:val>
                                        </p:tav>
                                      </p:tavLst>
                                    </p:anim>
                                    <p:anim calcmode="lin" valueType="num">
                                      <p:cBhvr>
                                        <p:cTn id="19" dur="1000"/>
                                        <p:tgtEl>
                                          <p:spTgt spid="2"/>
                                        </p:tgtEl>
                                        <p:attrNameLst>
                                          <p:attrName>style.rotation</p:attrName>
                                        </p:attrNameLst>
                                      </p:cBhvr>
                                      <p:tavLst>
                                        <p:tav tm="0">
                                          <p:val>
                                            <p:fltVal val="0"/>
                                          </p:val>
                                        </p:tav>
                                        <p:tav tm="100000">
                                          <p:val>
                                            <p:fltVal val="90"/>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31" presetClass="exit" presetSubtype="0" fill="hold" grpId="1" nodeType="withEffect">
                                  <p:stCondLst>
                                    <p:cond delay="0"/>
                                  </p:stCondLst>
                                  <p:childTnLst>
                                    <p:anim calcmode="lin" valueType="num">
                                      <p:cBhvr>
                                        <p:cTn id="23" dur="1000"/>
                                        <p:tgtEl>
                                          <p:spTgt spid="3"/>
                                        </p:tgtEl>
                                        <p:attrNameLst>
                                          <p:attrName>ppt_w</p:attrName>
                                        </p:attrNameLst>
                                      </p:cBhvr>
                                      <p:tavLst>
                                        <p:tav tm="0">
                                          <p:val>
                                            <p:strVal val="ppt_w"/>
                                          </p:val>
                                        </p:tav>
                                        <p:tav tm="100000">
                                          <p:val>
                                            <p:fltVal val="0"/>
                                          </p:val>
                                        </p:tav>
                                      </p:tavLst>
                                    </p:anim>
                                    <p:anim calcmode="lin" valueType="num">
                                      <p:cBhvr>
                                        <p:cTn id="24" dur="1000"/>
                                        <p:tgtEl>
                                          <p:spTgt spid="3"/>
                                        </p:tgtEl>
                                        <p:attrNameLst>
                                          <p:attrName>ppt_h</p:attrName>
                                        </p:attrNameLst>
                                      </p:cBhvr>
                                      <p:tavLst>
                                        <p:tav tm="0">
                                          <p:val>
                                            <p:strVal val="ppt_h"/>
                                          </p:val>
                                        </p:tav>
                                        <p:tav tm="100000">
                                          <p:val>
                                            <p:fltVal val="0"/>
                                          </p:val>
                                        </p:tav>
                                      </p:tavLst>
                                    </p:anim>
                                    <p:anim calcmode="lin" valueType="num">
                                      <p:cBhvr>
                                        <p:cTn id="25" dur="1000"/>
                                        <p:tgtEl>
                                          <p:spTgt spid="3"/>
                                        </p:tgtEl>
                                        <p:attrNameLst>
                                          <p:attrName>style.rotation</p:attrName>
                                        </p:attrNameLst>
                                      </p:cBhvr>
                                      <p:tavLst>
                                        <p:tav tm="0">
                                          <p:val>
                                            <p:fltVal val="0"/>
                                          </p:val>
                                        </p:tav>
                                        <p:tav tm="100000">
                                          <p:val>
                                            <p:fltVal val="90"/>
                                          </p:val>
                                        </p:tav>
                                      </p:tavLst>
                                    </p:anim>
                                    <p:animEffect transition="out" filter="fade">
                                      <p:cBhvr>
                                        <p:cTn id="26" dur="1000"/>
                                        <p:tgtEl>
                                          <p:spTgt spid="3"/>
                                        </p:tgtEl>
                                      </p:cBhvr>
                                    </p:animEffect>
                                    <p:set>
                                      <p:cBhvr>
                                        <p:cTn id="2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71030"/>
            <a:ext cx="8229600" cy="1569660"/>
          </a:xfrm>
          <a:prstGeom prst="rect">
            <a:avLst/>
          </a:prstGeom>
          <a:noFill/>
        </p:spPr>
        <p:txBody>
          <a:bodyPr wrap="square" rtlCol="0">
            <a:spAutoFit/>
          </a:bodyPr>
          <a:lstStyle/>
          <a:p>
            <a:pPr algn="ctr"/>
            <a:r>
              <a:rPr lang="en-US" sz="9600" b="1" dirty="0" smtClean="0"/>
              <a:t>Be everywhere</a:t>
            </a:r>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24" y="5351690"/>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1500" y="1671170"/>
            <a:ext cx="7696200" cy="4431983"/>
          </a:xfrm>
          <a:prstGeom prst="rect">
            <a:avLst/>
          </a:prstGeom>
          <a:noFill/>
        </p:spPr>
        <p:txBody>
          <a:bodyPr wrap="square" rtlCol="0">
            <a:spAutoFit/>
          </a:bodyPr>
          <a:lstStyle/>
          <a:p>
            <a:pPr algn="ctr"/>
            <a:r>
              <a:rPr lang="en-US" sz="5400" b="1" dirty="0">
                <a:solidFill>
                  <a:srgbClr val="FF0000"/>
                </a:solidFill>
              </a:rPr>
              <a:t>When</a:t>
            </a:r>
            <a:r>
              <a:rPr lang="en-US" sz="4000" b="1" dirty="0">
                <a:solidFill>
                  <a:srgbClr val="FF0000"/>
                </a:solidFill>
              </a:rPr>
              <a:t> </a:t>
            </a:r>
            <a:r>
              <a:rPr lang="en-US" sz="4000" b="1" dirty="0"/>
              <a:t>consumers </a:t>
            </a:r>
            <a:r>
              <a:rPr lang="en-US" sz="4000" b="1" u="sng" dirty="0">
                <a:solidFill>
                  <a:srgbClr val="FF0000"/>
                </a:solidFill>
              </a:rPr>
              <a:t>WANT</a:t>
            </a:r>
            <a:r>
              <a:rPr lang="en-US" sz="4000" b="1" dirty="0">
                <a:solidFill>
                  <a:srgbClr val="FF0000"/>
                </a:solidFill>
              </a:rPr>
              <a:t> </a:t>
            </a:r>
            <a:r>
              <a:rPr lang="en-US" sz="4000" b="1" dirty="0"/>
              <a:t>to find you</a:t>
            </a:r>
          </a:p>
          <a:p>
            <a:pPr algn="ctr"/>
            <a:endParaRPr lang="en-US" sz="4000" b="1" dirty="0"/>
          </a:p>
          <a:p>
            <a:pPr algn="ctr"/>
            <a:r>
              <a:rPr lang="en-US" sz="5400" b="1" dirty="0">
                <a:solidFill>
                  <a:srgbClr val="FF0000"/>
                </a:solidFill>
              </a:rPr>
              <a:t>Where</a:t>
            </a:r>
            <a:r>
              <a:rPr lang="en-US" sz="4000" b="1" dirty="0"/>
              <a:t> they </a:t>
            </a:r>
            <a:r>
              <a:rPr lang="en-US" sz="4000" b="1" u="sng" dirty="0" smtClean="0">
                <a:solidFill>
                  <a:srgbClr val="FF0000"/>
                </a:solidFill>
              </a:rPr>
              <a:t>WANT</a:t>
            </a:r>
            <a:r>
              <a:rPr lang="en-US" sz="4000" b="1" dirty="0" smtClean="0"/>
              <a:t> </a:t>
            </a:r>
            <a:r>
              <a:rPr lang="en-US" sz="4000" b="1" dirty="0"/>
              <a:t>to find you</a:t>
            </a:r>
          </a:p>
          <a:p>
            <a:pPr algn="ctr"/>
            <a:endParaRPr lang="en-US" sz="4000" b="1" dirty="0"/>
          </a:p>
          <a:p>
            <a:pPr algn="ctr"/>
            <a:r>
              <a:rPr lang="en-US" sz="5400" b="1" dirty="0">
                <a:solidFill>
                  <a:srgbClr val="FF0000"/>
                </a:solidFill>
              </a:rPr>
              <a:t>How</a:t>
            </a:r>
            <a:r>
              <a:rPr lang="en-US" sz="4000" b="1" dirty="0"/>
              <a:t> they </a:t>
            </a:r>
            <a:r>
              <a:rPr lang="en-US" sz="4000" b="1" u="sng" dirty="0" smtClean="0">
                <a:solidFill>
                  <a:srgbClr val="FF0000"/>
                </a:solidFill>
              </a:rPr>
              <a:t>WANT</a:t>
            </a:r>
            <a:r>
              <a:rPr lang="en-US" sz="4000" b="1" dirty="0" smtClean="0"/>
              <a:t> </a:t>
            </a:r>
            <a:r>
              <a:rPr lang="en-US" sz="4000" b="1" dirty="0"/>
              <a:t>to find you</a:t>
            </a:r>
          </a:p>
        </p:txBody>
      </p:sp>
    </p:spTree>
    <p:extLst>
      <p:ext uri="{BB962C8B-B14F-4D97-AF65-F5344CB8AC3E}">
        <p14:creationId xmlns:p14="http://schemas.microsoft.com/office/powerpoint/2010/main" val="18070478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iterate type="lt">
                                    <p:tmPct val="0"/>
                                  </p:iterate>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41" presetClass="exit" presetSubtype="0" fill="hold" grpId="1" nodeType="clickEffect">
                                  <p:stCondLst>
                                    <p:cond delay="0"/>
                                  </p:stCondLst>
                                  <p:iterate type="lt">
                                    <p:tmPct val="10000"/>
                                  </p:iterate>
                                  <p:childTnLst>
                                    <p:anim calcmode="lin" valueType="num">
                                      <p:cBhvr>
                                        <p:cTn id="22" dur="500"/>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5"/>
                                        </p:tgtEl>
                                        <p:attrNameLst>
                                          <p:attrName>ppt_y</p:attrName>
                                        </p:attrNameLst>
                                      </p:cBhvr>
                                      <p:tavLst>
                                        <p:tav tm="0">
                                          <p:val>
                                            <p:strVal val="ppt_y"/>
                                          </p:val>
                                        </p:tav>
                                        <p:tav tm="100000">
                                          <p:val>
                                            <p:strVal val="ppt_y"/>
                                          </p:val>
                                        </p:tav>
                                      </p:tavLst>
                                    </p:anim>
                                    <p:anim calcmode="lin" valueType="num">
                                      <p:cBhvr>
                                        <p:cTn id="24" dur="500"/>
                                        <p:tgtEl>
                                          <p:spTgt spid="5"/>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5"/>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0"/>
            <a:ext cx="8458200" cy="3416320"/>
          </a:xfrm>
          <a:prstGeom prst="rect">
            <a:avLst/>
          </a:prstGeom>
          <a:noFill/>
        </p:spPr>
        <p:txBody>
          <a:bodyPr wrap="square" rtlCol="0">
            <a:spAutoFit/>
          </a:bodyPr>
          <a:lstStyle/>
          <a:p>
            <a:pPr algn="ctr"/>
            <a:r>
              <a:rPr lang="en-US" sz="7200" b="1" dirty="0" smtClean="0"/>
              <a:t>The </a:t>
            </a:r>
            <a:r>
              <a:rPr lang="en-US" sz="7200" b="1" dirty="0" smtClean="0">
                <a:solidFill>
                  <a:srgbClr val="FF0000"/>
                </a:solidFill>
              </a:rPr>
              <a:t>10 </a:t>
            </a:r>
            <a:r>
              <a:rPr lang="en-US" sz="7200" b="1" dirty="0" smtClean="0"/>
              <a:t>platforms we believe are relevant for retail</a:t>
            </a:r>
            <a:endParaRPr lang="en-US" sz="7200" b="1" dirty="0"/>
          </a:p>
        </p:txBody>
      </p:sp>
      <p:pic>
        <p:nvPicPr>
          <p:cNvPr id="5"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485740" y="2114076"/>
            <a:ext cx="1136519" cy="1047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Documents and Settings\Owner\Desktop\High Point Presentation Folder\social platform log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69197"/>
            <a:ext cx="9187180" cy="3488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46795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xit" presetSubtype="0" fill="hold" grpId="1" nodeType="clickEffect">
                                  <p:stCondLst>
                                    <p:cond delay="0"/>
                                  </p:stCondLst>
                                  <p:childTnLst>
                                    <p:animEffect transition="out" filter="fade">
                                      <p:cBhvr>
                                        <p:cTn id="20" dur="1000"/>
                                        <p:tgtEl>
                                          <p:spTgt spid="2"/>
                                        </p:tgtEl>
                                      </p:cBhvr>
                                    </p:animEffect>
                                    <p:anim calcmode="lin" valueType="num">
                                      <p:cBhvr>
                                        <p:cTn id="21" dur="1000"/>
                                        <p:tgtEl>
                                          <p:spTgt spid="2"/>
                                        </p:tgtEl>
                                        <p:attrNameLst>
                                          <p:attrName>ppt_x</p:attrName>
                                        </p:attrNameLst>
                                      </p:cBhvr>
                                      <p:tavLst>
                                        <p:tav tm="0">
                                          <p:val>
                                            <p:strVal val="ppt_x"/>
                                          </p:val>
                                        </p:tav>
                                        <p:tav tm="100000">
                                          <p:val>
                                            <p:strVal val="ppt_x"/>
                                          </p:val>
                                        </p:tav>
                                      </p:tavLst>
                                    </p:anim>
                                    <p:anim calcmode="lin" valueType="num">
                                      <p:cBhvr>
                                        <p:cTn id="22" dur="100" decel="100000"/>
                                        <p:tgtEl>
                                          <p:spTgt spid="2"/>
                                        </p:tgtEl>
                                        <p:attrNameLst>
                                          <p:attrName>ppt_y</p:attrName>
                                        </p:attrNameLst>
                                      </p:cBhvr>
                                      <p:tavLst>
                                        <p:tav tm="0">
                                          <p:val>
                                            <p:strVal val="ppt_y"/>
                                          </p:val>
                                        </p:tav>
                                        <p:tav tm="100000">
                                          <p:val>
                                            <p:strVal val="ppt_y-.03"/>
                                          </p:val>
                                        </p:tav>
                                      </p:tavLst>
                                    </p:anim>
                                    <p:anim calcmode="lin" valueType="num">
                                      <p:cBhvr>
                                        <p:cTn id="23" dur="900" accel="100000">
                                          <p:stCondLst>
                                            <p:cond delay="100"/>
                                          </p:stCondLst>
                                        </p:cTn>
                                        <p:tgtEl>
                                          <p:spTgt spid="2"/>
                                        </p:tgtEl>
                                        <p:attrNameLst>
                                          <p:attrName>ppt_y</p:attrName>
                                        </p:attrNameLst>
                                      </p:cBhvr>
                                      <p:tavLst>
                                        <p:tav tm="0">
                                          <p:val>
                                            <p:strVal val="ppt_y"/>
                                          </p:val>
                                        </p:tav>
                                        <p:tav tm="100000">
                                          <p:val>
                                            <p:strVal val="ppt_y+1"/>
                                          </p:val>
                                        </p:tav>
                                      </p:tavLst>
                                    </p:anim>
                                    <p:set>
                                      <p:cBhvr>
                                        <p:cTn id="24" dur="1" fill="hold">
                                          <p:stCondLst>
                                            <p:cond delay="999"/>
                                          </p:stCondLst>
                                        </p:cTn>
                                        <p:tgtEl>
                                          <p:spTgt spid="2"/>
                                        </p:tgtEl>
                                        <p:attrNameLst>
                                          <p:attrName>style.visibility</p:attrName>
                                        </p:attrNameLst>
                                      </p:cBhvr>
                                      <p:to>
                                        <p:strVal val="hidden"/>
                                      </p:to>
                                    </p:set>
                                  </p:childTnLst>
                                </p:cTn>
                              </p:par>
                              <p:par>
                                <p:cTn id="25" presetID="37" presetClass="exit" presetSubtype="0" fill="hold" nodeType="withEffect">
                                  <p:stCondLst>
                                    <p:cond delay="0"/>
                                  </p:stCondLst>
                                  <p:childTnLst>
                                    <p:animEffect transition="out" filter="fade">
                                      <p:cBhvr>
                                        <p:cTn id="26" dur="1000"/>
                                        <p:tgtEl>
                                          <p:spTgt spid="6"/>
                                        </p:tgtEl>
                                      </p:cBhvr>
                                    </p:animEffect>
                                    <p:anim calcmode="lin" valueType="num">
                                      <p:cBhvr>
                                        <p:cTn id="27" dur="1000"/>
                                        <p:tgtEl>
                                          <p:spTgt spid="6"/>
                                        </p:tgtEl>
                                        <p:attrNameLst>
                                          <p:attrName>ppt_x</p:attrName>
                                        </p:attrNameLst>
                                      </p:cBhvr>
                                      <p:tavLst>
                                        <p:tav tm="0">
                                          <p:val>
                                            <p:strVal val="ppt_x"/>
                                          </p:val>
                                        </p:tav>
                                        <p:tav tm="100000">
                                          <p:val>
                                            <p:strVal val="ppt_x"/>
                                          </p:val>
                                        </p:tav>
                                      </p:tavLst>
                                    </p:anim>
                                    <p:anim calcmode="lin" valueType="num">
                                      <p:cBhvr>
                                        <p:cTn id="28" dur="100" decel="100000"/>
                                        <p:tgtEl>
                                          <p:spTgt spid="6"/>
                                        </p:tgtEl>
                                        <p:attrNameLst>
                                          <p:attrName>ppt_y</p:attrName>
                                        </p:attrNameLst>
                                      </p:cBhvr>
                                      <p:tavLst>
                                        <p:tav tm="0">
                                          <p:val>
                                            <p:strVal val="ppt_y"/>
                                          </p:val>
                                        </p:tav>
                                        <p:tav tm="100000">
                                          <p:val>
                                            <p:strVal val="ppt_y-.03"/>
                                          </p:val>
                                        </p:tav>
                                      </p:tavLst>
                                    </p:anim>
                                    <p:anim calcmode="lin" valueType="num">
                                      <p:cBhvr>
                                        <p:cTn id="29" dur="900" accel="100000">
                                          <p:stCondLst>
                                            <p:cond delay="100"/>
                                          </p:stCondLst>
                                        </p:cTn>
                                        <p:tgtEl>
                                          <p:spTgt spid="6"/>
                                        </p:tgtEl>
                                        <p:attrNameLst>
                                          <p:attrName>ppt_y</p:attrName>
                                        </p:attrNameLst>
                                      </p:cBhvr>
                                      <p:tavLst>
                                        <p:tav tm="0">
                                          <p:val>
                                            <p:strVal val="ppt_y"/>
                                          </p:val>
                                        </p:tav>
                                        <p:tav tm="100000">
                                          <p:val>
                                            <p:strVal val="ppt_y+1"/>
                                          </p:val>
                                        </p:tav>
                                      </p:tavLst>
                                    </p:anim>
                                    <p:set>
                                      <p:cBhvr>
                                        <p:cTn id="3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0062" y="602590"/>
            <a:ext cx="5486400" cy="4508927"/>
          </a:xfrm>
          <a:prstGeom prst="rect">
            <a:avLst/>
          </a:prstGeom>
          <a:noFill/>
        </p:spPr>
        <p:txBody>
          <a:bodyPr wrap="square" rtlCol="0">
            <a:spAutoFit/>
          </a:bodyPr>
          <a:lstStyle/>
          <a:p>
            <a:pPr algn="ctr"/>
            <a:r>
              <a:rPr lang="en-US" sz="28700" b="1" dirty="0" smtClean="0"/>
              <a:t>#</a:t>
            </a:r>
            <a:r>
              <a:rPr lang="en-US" sz="28700" b="1" dirty="0" smtClean="0">
                <a:solidFill>
                  <a:srgbClr val="FF0000"/>
                </a:solidFill>
              </a:rPr>
              <a:t>1</a:t>
            </a:r>
            <a:endParaRPr lang="en-US" sz="28700" b="1" dirty="0">
              <a:solidFill>
                <a:srgbClr val="FF0000"/>
              </a:solidFill>
            </a:endParaRPr>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47471" y="3661912"/>
            <a:ext cx="3145183" cy="28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92249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xit" presetSubtype="21" fill="hold" grpId="1" nodeType="clickEffect">
                                  <p:stCondLst>
                                    <p:cond delay="0"/>
                                  </p:stCondLst>
                                  <p:childTnLst>
                                    <p:animEffect transition="out" filter="barn(inVertic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tA6yx_dXvsA/Tg67GDgK6TI/AAAAAAAAAVM/ZMu1GpDGa0w/s1600/facebook-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919" cy="4410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ictur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2400" y="1079808"/>
            <a:ext cx="1066800" cy="99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3818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290">
                                          <p:stCondLst>
                                            <p:cond delay="0"/>
                                          </p:stCondLst>
                                        </p:cTn>
                                        <p:tgtEl>
                                          <p:spTgt spid="1026"/>
                                        </p:tgtEl>
                                      </p:cBhvr>
                                    </p:animEffect>
                                    <p:anim calcmode="lin" valueType="num">
                                      <p:cBhvr>
                                        <p:cTn id="8" dur="911"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02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02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026"/>
                                        </p:tgtEl>
                                        <p:attrNameLst>
                                          <p:attrName>ppt_y</p:attrName>
                                        </p:attrNameLst>
                                      </p:cBhvr>
                                      <p:tavLst>
                                        <p:tav tm="0" fmla="#ppt_y-sin(pi*$)/81">
                                          <p:val>
                                            <p:fltVal val="0"/>
                                          </p:val>
                                        </p:tav>
                                        <p:tav tm="100000">
                                          <p:val>
                                            <p:fltVal val="1"/>
                                          </p:val>
                                        </p:tav>
                                      </p:tavLst>
                                    </p:anim>
                                    <p:animScale>
                                      <p:cBhvr>
                                        <p:cTn id="13" dur="13">
                                          <p:stCondLst>
                                            <p:cond delay="325"/>
                                          </p:stCondLst>
                                        </p:cTn>
                                        <p:tgtEl>
                                          <p:spTgt spid="1026"/>
                                        </p:tgtEl>
                                      </p:cBhvr>
                                      <p:to x="100000" y="60000"/>
                                    </p:animScale>
                                    <p:animScale>
                                      <p:cBhvr>
                                        <p:cTn id="14" dur="83" decel="50000">
                                          <p:stCondLst>
                                            <p:cond delay="338"/>
                                          </p:stCondLst>
                                        </p:cTn>
                                        <p:tgtEl>
                                          <p:spTgt spid="1026"/>
                                        </p:tgtEl>
                                      </p:cBhvr>
                                      <p:to x="100000" y="100000"/>
                                    </p:animScale>
                                    <p:animScale>
                                      <p:cBhvr>
                                        <p:cTn id="15" dur="13">
                                          <p:stCondLst>
                                            <p:cond delay="656"/>
                                          </p:stCondLst>
                                        </p:cTn>
                                        <p:tgtEl>
                                          <p:spTgt spid="1026"/>
                                        </p:tgtEl>
                                      </p:cBhvr>
                                      <p:to x="100000" y="80000"/>
                                    </p:animScale>
                                    <p:animScale>
                                      <p:cBhvr>
                                        <p:cTn id="16" dur="83" decel="50000">
                                          <p:stCondLst>
                                            <p:cond delay="669"/>
                                          </p:stCondLst>
                                        </p:cTn>
                                        <p:tgtEl>
                                          <p:spTgt spid="1026"/>
                                        </p:tgtEl>
                                      </p:cBhvr>
                                      <p:to x="100000" y="100000"/>
                                    </p:animScale>
                                    <p:animScale>
                                      <p:cBhvr>
                                        <p:cTn id="17" dur="13">
                                          <p:stCondLst>
                                            <p:cond delay="821"/>
                                          </p:stCondLst>
                                        </p:cTn>
                                        <p:tgtEl>
                                          <p:spTgt spid="1026"/>
                                        </p:tgtEl>
                                      </p:cBhvr>
                                      <p:to x="100000" y="90000"/>
                                    </p:animScale>
                                    <p:animScale>
                                      <p:cBhvr>
                                        <p:cTn id="18" dur="83" decel="50000">
                                          <p:stCondLst>
                                            <p:cond delay="834"/>
                                          </p:stCondLst>
                                        </p:cTn>
                                        <p:tgtEl>
                                          <p:spTgt spid="1026"/>
                                        </p:tgtEl>
                                      </p:cBhvr>
                                      <p:to x="100000" y="100000"/>
                                    </p:animScale>
                                    <p:animScale>
                                      <p:cBhvr>
                                        <p:cTn id="19" dur="13">
                                          <p:stCondLst>
                                            <p:cond delay="904"/>
                                          </p:stCondLst>
                                        </p:cTn>
                                        <p:tgtEl>
                                          <p:spTgt spid="1026"/>
                                        </p:tgtEl>
                                      </p:cBhvr>
                                      <p:to x="100000" y="95000"/>
                                    </p:animScale>
                                    <p:animScale>
                                      <p:cBhvr>
                                        <p:cTn id="20" dur="83" decel="50000">
                                          <p:stCondLst>
                                            <p:cond delay="917"/>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1026"/>
                                        </p:tgtEl>
                                        <p:attrNameLst>
                                          <p:attrName>ppt_w</p:attrName>
                                        </p:attrNameLst>
                                      </p:cBhvr>
                                      <p:tavLst>
                                        <p:tav tm="0">
                                          <p:val>
                                            <p:strVal val="ppt_w"/>
                                          </p:val>
                                        </p:tav>
                                        <p:tav tm="100000">
                                          <p:val>
                                            <p:fltVal val="0"/>
                                          </p:val>
                                        </p:tav>
                                      </p:tavLst>
                                    </p:anim>
                                    <p:anim calcmode="lin" valueType="num">
                                      <p:cBhvr>
                                        <p:cTn id="25" dur="1000"/>
                                        <p:tgtEl>
                                          <p:spTgt spid="1026"/>
                                        </p:tgtEl>
                                        <p:attrNameLst>
                                          <p:attrName>ppt_h</p:attrName>
                                        </p:attrNameLst>
                                      </p:cBhvr>
                                      <p:tavLst>
                                        <p:tav tm="0">
                                          <p:val>
                                            <p:strVal val="ppt_h"/>
                                          </p:val>
                                        </p:tav>
                                        <p:tav tm="100000">
                                          <p:val>
                                            <p:fltVal val="0"/>
                                          </p:val>
                                        </p:tav>
                                      </p:tavLst>
                                    </p:anim>
                                    <p:anim calcmode="lin" valueType="num">
                                      <p:cBhvr>
                                        <p:cTn id="26" dur="1000"/>
                                        <p:tgtEl>
                                          <p:spTgt spid="1026"/>
                                        </p:tgtEl>
                                        <p:attrNameLst>
                                          <p:attrName>style.rotation</p:attrName>
                                        </p:attrNameLst>
                                      </p:cBhvr>
                                      <p:tavLst>
                                        <p:tav tm="0">
                                          <p:val>
                                            <p:fltVal val="0"/>
                                          </p:val>
                                        </p:tav>
                                        <p:tav tm="100000">
                                          <p:val>
                                            <p:fltVal val="90"/>
                                          </p:val>
                                        </p:tav>
                                      </p:tavLst>
                                    </p:anim>
                                    <p:animEffect transition="out" filter="fade">
                                      <p:cBhvr>
                                        <p:cTn id="27" dur="1000"/>
                                        <p:tgtEl>
                                          <p:spTgt spid="1026"/>
                                        </p:tgtEl>
                                      </p:cBhvr>
                                    </p:animEffect>
                                    <p:set>
                                      <p:cBhvr>
                                        <p:cTn id="28"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1022084"/>
            <a:ext cx="9144000" cy="5029199"/>
          </a:xfrm>
          <a:prstGeom prst="rect">
            <a:avLst/>
          </a:prstGeom>
          <a:noFill/>
        </p:spPr>
        <p:txBody>
          <a:bodyPr anchor="ctr"/>
          <a:lstStyle>
            <a:lvl1pPr marL="342900" indent="-342900" algn="l" rtl="0" fontAlgn="base">
              <a:spcBef>
                <a:spcPct val="20000"/>
              </a:spcBef>
              <a:spcAft>
                <a:spcPct val="0"/>
              </a:spcAft>
              <a:buChar char="•"/>
              <a:defRPr sz="3200" b="1">
                <a:solidFill>
                  <a:schemeClr val="tx1"/>
                </a:solidFill>
                <a:latin typeface="+mn-lt"/>
                <a:ea typeface="+mn-ea"/>
                <a:cs typeface="+mn-cs"/>
              </a:defRPr>
            </a:lvl1pPr>
            <a:lvl2pPr marL="742950" indent="-285750" algn="l" rtl="0" fontAlgn="base">
              <a:spcBef>
                <a:spcPct val="20000"/>
              </a:spcBef>
              <a:spcAft>
                <a:spcPct val="0"/>
              </a:spcAft>
              <a:buChar char="–"/>
              <a:defRPr sz="2800" b="1">
                <a:solidFill>
                  <a:schemeClr val="tx1"/>
                </a:solidFill>
                <a:latin typeface="+mn-lt"/>
                <a:cs typeface="+mn-cs"/>
              </a:defRPr>
            </a:lvl2pPr>
            <a:lvl3pPr marL="1143000" indent="-228600" algn="l" rtl="0" fontAlgn="base">
              <a:spcBef>
                <a:spcPct val="20000"/>
              </a:spcBef>
              <a:spcAft>
                <a:spcPct val="0"/>
              </a:spcAft>
              <a:buChar char="•"/>
              <a:defRPr sz="2400" b="1">
                <a:solidFill>
                  <a:schemeClr val="tx1"/>
                </a:solidFill>
                <a:latin typeface="+mn-lt"/>
                <a:cs typeface="+mn-cs"/>
              </a:defRPr>
            </a:lvl3pPr>
            <a:lvl4pPr marL="1600200" indent="-228600" algn="l" rtl="0" fontAlgn="base">
              <a:spcBef>
                <a:spcPct val="20000"/>
              </a:spcBef>
              <a:spcAft>
                <a:spcPct val="0"/>
              </a:spcAft>
              <a:buChar char="–"/>
              <a:defRPr sz="2000" b="1">
                <a:solidFill>
                  <a:schemeClr val="tx1"/>
                </a:solidFill>
                <a:latin typeface="+mn-lt"/>
                <a:cs typeface="+mn-cs"/>
              </a:defRPr>
            </a:lvl4pPr>
            <a:lvl5pPr marL="2057400" indent="-228600" algn="l" rtl="0" fontAlgn="base">
              <a:spcBef>
                <a:spcPct val="20000"/>
              </a:spcBef>
              <a:spcAft>
                <a:spcPct val="0"/>
              </a:spcAft>
              <a:buChar char="»"/>
              <a:defRPr sz="2000" b="1">
                <a:solidFill>
                  <a:schemeClr val="tx1"/>
                </a:solidFill>
                <a:latin typeface="+mn-lt"/>
                <a:cs typeface="+mn-cs"/>
              </a:defRPr>
            </a:lvl5pPr>
            <a:lvl6pPr marL="2514600" indent="-228600" algn="l" rtl="0" fontAlgn="base">
              <a:spcBef>
                <a:spcPct val="20000"/>
              </a:spcBef>
              <a:spcAft>
                <a:spcPct val="0"/>
              </a:spcAft>
              <a:buChar char="»"/>
              <a:defRPr sz="2000" b="1">
                <a:solidFill>
                  <a:schemeClr val="tx1"/>
                </a:solidFill>
                <a:latin typeface="+mn-lt"/>
                <a:cs typeface="+mn-cs"/>
              </a:defRPr>
            </a:lvl6pPr>
            <a:lvl7pPr marL="2971800" indent="-228600" algn="l" rtl="0" fontAlgn="base">
              <a:spcBef>
                <a:spcPct val="20000"/>
              </a:spcBef>
              <a:spcAft>
                <a:spcPct val="0"/>
              </a:spcAft>
              <a:buChar char="»"/>
              <a:defRPr sz="2000" b="1">
                <a:solidFill>
                  <a:schemeClr val="tx1"/>
                </a:solidFill>
                <a:latin typeface="+mn-lt"/>
                <a:cs typeface="+mn-cs"/>
              </a:defRPr>
            </a:lvl7pPr>
            <a:lvl8pPr marL="3429000" indent="-228600" algn="l" rtl="0" fontAlgn="base">
              <a:spcBef>
                <a:spcPct val="20000"/>
              </a:spcBef>
              <a:spcAft>
                <a:spcPct val="0"/>
              </a:spcAft>
              <a:buChar char="»"/>
              <a:defRPr sz="2000" b="1">
                <a:solidFill>
                  <a:schemeClr val="tx1"/>
                </a:solidFill>
                <a:latin typeface="+mn-lt"/>
                <a:cs typeface="+mn-cs"/>
              </a:defRPr>
            </a:lvl8pPr>
            <a:lvl9pPr marL="3886200" indent="-228600" algn="l" rtl="0" fontAlgn="base">
              <a:spcBef>
                <a:spcPct val="20000"/>
              </a:spcBef>
              <a:spcAft>
                <a:spcPct val="0"/>
              </a:spcAft>
              <a:buChar char="»"/>
              <a:defRPr sz="2000" b="1">
                <a:solidFill>
                  <a:schemeClr val="tx1"/>
                </a:solidFill>
                <a:latin typeface="+mn-lt"/>
                <a:cs typeface="+mn-cs"/>
              </a:defRPr>
            </a:lvl9pPr>
          </a:lstStyle>
          <a:p>
            <a:pPr>
              <a:lnSpc>
                <a:spcPct val="90000"/>
              </a:lnSpc>
              <a:defRPr/>
            </a:pPr>
            <a:r>
              <a:rPr lang="en-US" sz="2000" dirty="0" smtClean="0">
                <a:solidFill>
                  <a:srgbClr val="FF0000"/>
                </a:solidFill>
              </a:rPr>
              <a:t>30 Years in Consumer Product Marketing</a:t>
            </a:r>
          </a:p>
          <a:p>
            <a:pPr lvl="1">
              <a:lnSpc>
                <a:spcPct val="90000"/>
              </a:lnSpc>
              <a:defRPr/>
            </a:pPr>
            <a:r>
              <a:rPr lang="en-US" sz="2000" dirty="0" smtClean="0"/>
              <a:t>Promotion Agency Owner</a:t>
            </a:r>
          </a:p>
          <a:p>
            <a:pPr lvl="2">
              <a:lnSpc>
                <a:spcPct val="90000"/>
              </a:lnSpc>
              <a:defRPr/>
            </a:pPr>
            <a:r>
              <a:rPr lang="en-US" sz="2000" dirty="0" smtClean="0"/>
              <a:t>Numerous awards for best strategy, creative and tactics. Engineered many package centered promotions including Patent  #5,571,358</a:t>
            </a:r>
          </a:p>
          <a:p>
            <a:pPr lvl="2">
              <a:lnSpc>
                <a:spcPct val="90000"/>
              </a:lnSpc>
              <a:defRPr/>
            </a:pPr>
            <a:r>
              <a:rPr lang="en-US" sz="2000" dirty="0" smtClean="0"/>
              <a:t>Partner – Napier Marketing Group, Inc.</a:t>
            </a:r>
          </a:p>
          <a:p>
            <a:pPr lvl="2">
              <a:lnSpc>
                <a:spcPct val="90000"/>
              </a:lnSpc>
              <a:defRPr/>
            </a:pPr>
            <a:r>
              <a:rPr lang="en-US" sz="2000" dirty="0" smtClean="0"/>
              <a:t>More information on LinkedIn</a:t>
            </a:r>
          </a:p>
          <a:p>
            <a:pPr>
              <a:lnSpc>
                <a:spcPct val="90000"/>
              </a:lnSpc>
              <a:defRPr/>
            </a:pPr>
            <a:r>
              <a:rPr lang="en-US" sz="2000" dirty="0" smtClean="0">
                <a:solidFill>
                  <a:srgbClr val="FF0000"/>
                </a:solidFill>
              </a:rPr>
              <a:t>12 years in the Home Furnishing’s Industry</a:t>
            </a:r>
          </a:p>
          <a:p>
            <a:pPr lvl="1">
              <a:lnSpc>
                <a:spcPct val="90000"/>
              </a:lnSpc>
              <a:defRPr/>
            </a:pPr>
            <a:r>
              <a:rPr lang="en-US" sz="2000" dirty="0" smtClean="0"/>
              <a:t>CMO Ashley Furniture, LeatherTrend, Home Line Furniture &amp; Napier Marketing Group.</a:t>
            </a:r>
          </a:p>
          <a:p>
            <a:pPr lvl="2">
              <a:lnSpc>
                <a:spcPct val="90000"/>
              </a:lnSpc>
              <a:defRPr/>
            </a:pPr>
            <a:r>
              <a:rPr lang="en-US" sz="2000" dirty="0" smtClean="0"/>
              <a:t>Winner Gold Reggie - Best Promotion in North America from the Promotional Marketing Association while at Ashley Furniture – implemented the </a:t>
            </a:r>
            <a:r>
              <a:rPr lang="en-US" sz="2000" dirty="0" smtClean="0">
                <a:solidFill>
                  <a:srgbClr val="FF0000"/>
                </a:solidFill>
              </a:rPr>
              <a:t>2 largest promotions </a:t>
            </a:r>
            <a:r>
              <a:rPr lang="en-US" sz="2000" dirty="0" smtClean="0"/>
              <a:t>ever in the HF Industry.</a:t>
            </a:r>
          </a:p>
          <a:p>
            <a:pPr lvl="2">
              <a:lnSpc>
                <a:spcPct val="90000"/>
              </a:lnSpc>
              <a:defRPr/>
            </a:pPr>
            <a:r>
              <a:rPr lang="en-US" sz="2000" dirty="0" smtClean="0"/>
              <a:t>Published many articles in NHFA Retailer, HFB and more</a:t>
            </a:r>
          </a:p>
          <a:p>
            <a:pPr marL="457200" lvl="1" indent="0">
              <a:lnSpc>
                <a:spcPct val="90000"/>
              </a:lnSpc>
              <a:buFontTx/>
              <a:buNone/>
              <a:defRPr/>
            </a:pPr>
            <a:endParaRPr lang="en-US" sz="1800" dirty="0" smtClean="0">
              <a:solidFill>
                <a:srgbClr val="214365"/>
              </a:solidFill>
            </a:endParaRPr>
          </a:p>
        </p:txBody>
      </p:sp>
      <p:sp>
        <p:nvSpPr>
          <p:cNvPr id="3" name="Rectangle 2"/>
          <p:cNvSpPr txBox="1">
            <a:spLocks noChangeArrowheads="1"/>
          </p:cNvSpPr>
          <p:nvPr/>
        </p:nvSpPr>
        <p:spPr>
          <a:xfrm>
            <a:off x="457200" y="-122276"/>
            <a:ext cx="8229600" cy="1417676"/>
          </a:xfrm>
          <a:prstGeom prst="rect">
            <a:avLst/>
          </a:prstGeom>
        </p:spPr>
        <p:txBody>
          <a:bodyPr/>
          <a:lst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b="1">
                <a:solidFill>
                  <a:schemeClr val="tx2"/>
                </a:solidFill>
                <a:latin typeface="Calibri" pitchFamily="34" charset="0"/>
                <a:cs typeface="Arial" charset="0"/>
              </a:defRPr>
            </a:lvl2pPr>
            <a:lvl3pPr algn="ctr" rtl="0" fontAlgn="base">
              <a:spcBef>
                <a:spcPct val="0"/>
              </a:spcBef>
              <a:spcAft>
                <a:spcPct val="0"/>
              </a:spcAft>
              <a:defRPr sz="4400" b="1">
                <a:solidFill>
                  <a:schemeClr val="tx2"/>
                </a:solidFill>
                <a:latin typeface="Calibri" pitchFamily="34" charset="0"/>
                <a:cs typeface="Arial" charset="0"/>
              </a:defRPr>
            </a:lvl3pPr>
            <a:lvl4pPr algn="ctr" rtl="0" fontAlgn="base">
              <a:spcBef>
                <a:spcPct val="0"/>
              </a:spcBef>
              <a:spcAft>
                <a:spcPct val="0"/>
              </a:spcAft>
              <a:defRPr sz="4400" b="1">
                <a:solidFill>
                  <a:schemeClr val="tx2"/>
                </a:solidFill>
                <a:latin typeface="Calibri" pitchFamily="34" charset="0"/>
                <a:cs typeface="Arial" charset="0"/>
              </a:defRPr>
            </a:lvl4pPr>
            <a:lvl5pPr algn="ctr" rtl="0" fontAlgn="base">
              <a:spcBef>
                <a:spcPct val="0"/>
              </a:spcBef>
              <a:spcAft>
                <a:spcPct val="0"/>
              </a:spcAft>
              <a:defRPr sz="4400" b="1">
                <a:solidFill>
                  <a:schemeClr val="tx2"/>
                </a:solidFill>
                <a:latin typeface="Calibri" pitchFamily="34" charset="0"/>
                <a:cs typeface="Arial" charset="0"/>
              </a:defRPr>
            </a:lvl5pPr>
            <a:lvl6pPr marL="457200" algn="ctr" rtl="0" fontAlgn="base">
              <a:spcBef>
                <a:spcPct val="0"/>
              </a:spcBef>
              <a:spcAft>
                <a:spcPct val="0"/>
              </a:spcAft>
              <a:defRPr sz="4400" b="1">
                <a:solidFill>
                  <a:schemeClr val="tx2"/>
                </a:solidFill>
                <a:latin typeface="Calibri" pitchFamily="34" charset="0"/>
                <a:cs typeface="Arial" charset="0"/>
              </a:defRPr>
            </a:lvl6pPr>
            <a:lvl7pPr marL="914400" algn="ctr" rtl="0" fontAlgn="base">
              <a:spcBef>
                <a:spcPct val="0"/>
              </a:spcBef>
              <a:spcAft>
                <a:spcPct val="0"/>
              </a:spcAft>
              <a:defRPr sz="4400" b="1">
                <a:solidFill>
                  <a:schemeClr val="tx2"/>
                </a:solidFill>
                <a:latin typeface="Calibri" pitchFamily="34" charset="0"/>
                <a:cs typeface="Arial" charset="0"/>
              </a:defRPr>
            </a:lvl7pPr>
            <a:lvl8pPr marL="1371600" algn="ctr" rtl="0" fontAlgn="base">
              <a:spcBef>
                <a:spcPct val="0"/>
              </a:spcBef>
              <a:spcAft>
                <a:spcPct val="0"/>
              </a:spcAft>
              <a:defRPr sz="4400" b="1">
                <a:solidFill>
                  <a:schemeClr val="tx2"/>
                </a:solidFill>
                <a:latin typeface="Calibri" pitchFamily="34" charset="0"/>
                <a:cs typeface="Arial" charset="0"/>
              </a:defRPr>
            </a:lvl8pPr>
            <a:lvl9pPr marL="1828800" algn="ctr" rtl="0" fontAlgn="base">
              <a:spcBef>
                <a:spcPct val="0"/>
              </a:spcBef>
              <a:spcAft>
                <a:spcPct val="0"/>
              </a:spcAft>
              <a:defRPr sz="4400" b="1">
                <a:solidFill>
                  <a:schemeClr val="tx2"/>
                </a:solidFill>
                <a:latin typeface="Calibri" pitchFamily="34" charset="0"/>
                <a:cs typeface="Arial" charset="0"/>
              </a:defRPr>
            </a:lvl9pPr>
          </a:lstStyle>
          <a:p>
            <a:r>
              <a:rPr lang="en-US" dirty="0" smtClean="0">
                <a:solidFill>
                  <a:srgbClr val="FF0000"/>
                </a:solidFill>
              </a:rPr>
              <a:t>About The Presenter</a:t>
            </a:r>
          </a:p>
          <a:p>
            <a:r>
              <a:rPr lang="en-US" sz="5400" dirty="0" smtClean="0">
                <a:solidFill>
                  <a:schemeClr val="bg1"/>
                </a:solidFill>
              </a:rPr>
              <a:t>Chief </a:t>
            </a:r>
            <a:r>
              <a:rPr lang="en-US" sz="5400" dirty="0" err="1" smtClean="0">
                <a:solidFill>
                  <a:schemeClr val="bg1"/>
                </a:solidFill>
              </a:rPr>
              <a:t>Bloviater</a:t>
            </a:r>
            <a:endParaRPr lang="en-US" sz="5400" dirty="0" smtClean="0">
              <a:solidFill>
                <a:schemeClr val="bg1"/>
              </a:solidFill>
            </a:endParaRPr>
          </a:p>
        </p:txBody>
      </p:sp>
      <p:pic>
        <p:nvPicPr>
          <p:cNvPr id="4" name="Picture 5" descr="ANd9GcRLloEKa1T6N-45jM653pO3aXUSkK6lSkRLlbC9sM9nyijrSUK9d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 b="-22"/>
          <a:stretch/>
        </p:blipFill>
        <p:spPr bwMode="auto">
          <a:xfrm>
            <a:off x="7884603" y="5159078"/>
            <a:ext cx="1190122" cy="534542"/>
          </a:xfrm>
          <a:prstGeom prst="rect">
            <a:avLst/>
          </a:prstGeom>
          <a:ln>
            <a:headEnd/>
            <a:tailEnd/>
          </a:ln>
          <a:extLst/>
        </p:spPr>
        <p:style>
          <a:lnRef idx="0">
            <a:schemeClr val="accent1"/>
          </a:lnRef>
          <a:fillRef idx="3">
            <a:schemeClr val="accent1"/>
          </a:fillRef>
          <a:effectRef idx="3">
            <a:schemeClr val="accent1"/>
          </a:effectRef>
          <a:fontRef idx="minor">
            <a:schemeClr val="lt1"/>
          </a:fontRef>
        </p:style>
      </p:pic>
      <p:sp>
        <p:nvSpPr>
          <p:cNvPr id="5" name="Text Box 4"/>
          <p:cNvSpPr txBox="1">
            <a:spLocks noChangeArrowheads="1"/>
          </p:cNvSpPr>
          <p:nvPr/>
        </p:nvSpPr>
        <p:spPr bwMode="auto">
          <a:xfrm>
            <a:off x="152400" y="5576620"/>
            <a:ext cx="4038600" cy="1200329"/>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b="1" dirty="0">
                <a:solidFill>
                  <a:srgbClr val="292929"/>
                </a:solidFill>
              </a:rPr>
              <a:t>Bill Napier</a:t>
            </a:r>
          </a:p>
          <a:p>
            <a:pPr algn="ctr" eaLnBrk="1" hangingPunct="1">
              <a:lnSpc>
                <a:spcPct val="50000"/>
              </a:lnSpc>
              <a:spcBef>
                <a:spcPct val="50000"/>
              </a:spcBef>
            </a:pPr>
            <a:r>
              <a:rPr lang="en-US" b="1" dirty="0" smtClean="0">
                <a:solidFill>
                  <a:srgbClr val="FF0000"/>
                </a:solidFill>
                <a:hlinkClick r:id="rId4"/>
              </a:rPr>
              <a:t>billnapier@napiermkt.com</a:t>
            </a:r>
            <a:endParaRPr lang="en-US" b="1" dirty="0" smtClean="0">
              <a:solidFill>
                <a:srgbClr val="FF0000"/>
              </a:solidFill>
            </a:endParaRPr>
          </a:p>
          <a:p>
            <a:pPr algn="ctr" eaLnBrk="1" hangingPunct="1">
              <a:lnSpc>
                <a:spcPct val="50000"/>
              </a:lnSpc>
              <a:spcBef>
                <a:spcPct val="50000"/>
              </a:spcBef>
            </a:pPr>
            <a:r>
              <a:rPr lang="en-US" b="1" dirty="0" smtClean="0">
                <a:solidFill>
                  <a:srgbClr val="FF0000"/>
                </a:solidFill>
                <a:hlinkClick r:id="rId5"/>
              </a:rPr>
              <a:t>bill@social4retail.com</a:t>
            </a:r>
            <a:r>
              <a:rPr lang="en-US" b="1" dirty="0" smtClean="0">
                <a:solidFill>
                  <a:srgbClr val="FF0000"/>
                </a:solidFill>
              </a:rPr>
              <a:t> </a:t>
            </a:r>
            <a:endParaRPr lang="en-US" b="1" dirty="0">
              <a:solidFill>
                <a:srgbClr val="FF0000"/>
              </a:solidFill>
            </a:endParaRPr>
          </a:p>
          <a:p>
            <a:pPr algn="ctr" eaLnBrk="1" hangingPunct="1">
              <a:lnSpc>
                <a:spcPct val="50000"/>
              </a:lnSpc>
              <a:spcBef>
                <a:spcPct val="50000"/>
              </a:spcBef>
            </a:pPr>
            <a:r>
              <a:rPr lang="en-US" b="1" dirty="0">
                <a:solidFill>
                  <a:srgbClr val="292929"/>
                </a:solidFill>
              </a:rPr>
              <a:t>612-217-1297</a:t>
            </a:r>
          </a:p>
        </p:txBody>
      </p:sp>
      <p:sp>
        <p:nvSpPr>
          <p:cNvPr id="6" name="TextBox 2"/>
          <p:cNvSpPr txBox="1">
            <a:spLocks noChangeArrowheads="1"/>
          </p:cNvSpPr>
          <p:nvPr/>
        </p:nvSpPr>
        <p:spPr bwMode="auto">
          <a:xfrm>
            <a:off x="4419600" y="5697339"/>
            <a:ext cx="3200400" cy="707886"/>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000" b="1" dirty="0">
                <a:solidFill>
                  <a:srgbClr val="FF0000"/>
                </a:solidFill>
                <a:hlinkClick r:id="rId6"/>
              </a:rPr>
              <a:t>www.napiermkt.com</a:t>
            </a:r>
            <a:r>
              <a:rPr lang="en-US" sz="2000" b="1" dirty="0">
                <a:solidFill>
                  <a:srgbClr val="FF0000"/>
                </a:solidFill>
              </a:rPr>
              <a:t> </a:t>
            </a:r>
            <a:r>
              <a:rPr lang="en-US" sz="2000" b="1" dirty="0"/>
              <a:t>      </a:t>
            </a:r>
            <a:endParaRPr lang="en-US" sz="2000" b="1" dirty="0" smtClean="0"/>
          </a:p>
          <a:p>
            <a:pPr algn="ctr" eaLnBrk="1" hangingPunct="1"/>
            <a:r>
              <a:rPr lang="en-US" sz="2000" b="1" dirty="0" smtClean="0">
                <a:hlinkClick r:id="rId7"/>
              </a:rPr>
              <a:t>www.social4retail.com</a:t>
            </a:r>
            <a:r>
              <a:rPr lang="en-US" sz="2000" b="1" dirty="0" smtClean="0"/>
              <a:t> </a:t>
            </a:r>
            <a:endParaRPr lang="en-US" sz="2000" b="1" dirty="0"/>
          </a:p>
        </p:txBody>
      </p:sp>
      <p:pic>
        <p:nvPicPr>
          <p:cNvPr id="32770" name="Picture 2" descr="C:\Documents and Settings\Owner\Desktop\Social Marketing Research\Creative - charts etc\bag gu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7158" y="0"/>
            <a:ext cx="1159642" cy="1487622"/>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Pictu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1" y="0"/>
            <a:ext cx="12954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3508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 calcmode="lin" valueType="num">
                                      <p:cBhvr>
                                        <p:cTn id="47"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2">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 calcmode="lin" valueType="num">
                                      <p:cBhvr>
                                        <p:cTn id="55"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2">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2">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 calcmode="lin" valueType="num">
                                      <p:cBhvr>
                                        <p:cTn id="63"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2">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2">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 calcmode="lin" valueType="num">
                                      <p:cBhvr>
                                        <p:cTn id="71" dur="1000" fill="hold"/>
                                        <p:tgtEl>
                                          <p:spTgt spid="2">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2">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2">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698"/>
            <a:ext cx="9144000" cy="6960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74973" y="5579830"/>
            <a:ext cx="1157389" cy="106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Pictur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1000" y="1524000"/>
            <a:ext cx="1066800" cy="99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41755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1000"/>
                                        <p:tgtEl>
                                          <p:spTgt spid="4099"/>
                                        </p:tgtEl>
                                      </p:cBhvr>
                                    </p:animEffect>
                                    <p:anim calcmode="lin" valueType="num">
                                      <p:cBhvr>
                                        <p:cTn id="8" dur="1000" fill="hold"/>
                                        <p:tgtEl>
                                          <p:spTgt spid="4099"/>
                                        </p:tgtEl>
                                        <p:attrNameLst>
                                          <p:attrName>ppt_x</p:attrName>
                                        </p:attrNameLst>
                                      </p:cBhvr>
                                      <p:tavLst>
                                        <p:tav tm="0">
                                          <p:val>
                                            <p:strVal val="#ppt_x"/>
                                          </p:val>
                                        </p:tav>
                                        <p:tav tm="100000">
                                          <p:val>
                                            <p:strVal val="#ppt_x"/>
                                          </p:val>
                                        </p:tav>
                                      </p:tavLst>
                                    </p:anim>
                                    <p:anim calcmode="lin" valueType="num">
                                      <p:cBhvr>
                                        <p:cTn id="9"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nodeType="clickEffect">
                                  <p:stCondLst>
                                    <p:cond delay="0"/>
                                  </p:stCondLst>
                                  <p:childTnLst>
                                    <p:anim calcmode="lin" valueType="num">
                                      <p:cBhvr>
                                        <p:cTn id="13" dur="1000"/>
                                        <p:tgtEl>
                                          <p:spTgt spid="4099"/>
                                        </p:tgtEl>
                                        <p:attrNameLst>
                                          <p:attrName>ppt_w</p:attrName>
                                        </p:attrNameLst>
                                      </p:cBhvr>
                                      <p:tavLst>
                                        <p:tav tm="0">
                                          <p:val>
                                            <p:strVal val="ppt_w"/>
                                          </p:val>
                                        </p:tav>
                                        <p:tav tm="100000">
                                          <p:val>
                                            <p:fltVal val="0"/>
                                          </p:val>
                                        </p:tav>
                                      </p:tavLst>
                                    </p:anim>
                                    <p:anim calcmode="lin" valueType="num">
                                      <p:cBhvr>
                                        <p:cTn id="14" dur="1000"/>
                                        <p:tgtEl>
                                          <p:spTgt spid="4099"/>
                                        </p:tgtEl>
                                        <p:attrNameLst>
                                          <p:attrName>ppt_h</p:attrName>
                                        </p:attrNameLst>
                                      </p:cBhvr>
                                      <p:tavLst>
                                        <p:tav tm="0">
                                          <p:val>
                                            <p:strVal val="ppt_h"/>
                                          </p:val>
                                        </p:tav>
                                        <p:tav tm="100000">
                                          <p:val>
                                            <p:fltVal val="0"/>
                                          </p:val>
                                        </p:tav>
                                      </p:tavLst>
                                    </p:anim>
                                    <p:anim calcmode="lin" valueType="num">
                                      <p:cBhvr>
                                        <p:cTn id="15" dur="1000"/>
                                        <p:tgtEl>
                                          <p:spTgt spid="4099"/>
                                        </p:tgtEl>
                                        <p:attrNameLst>
                                          <p:attrName>style.rotation</p:attrName>
                                        </p:attrNameLst>
                                      </p:cBhvr>
                                      <p:tavLst>
                                        <p:tav tm="0">
                                          <p:val>
                                            <p:fltVal val="0"/>
                                          </p:val>
                                        </p:tav>
                                        <p:tav tm="100000">
                                          <p:val>
                                            <p:fltVal val="90"/>
                                          </p:val>
                                        </p:tav>
                                      </p:tavLst>
                                    </p:anim>
                                    <p:animEffect transition="out" filter="fade">
                                      <p:cBhvr>
                                        <p:cTn id="16" dur="1000"/>
                                        <p:tgtEl>
                                          <p:spTgt spid="4099"/>
                                        </p:tgtEl>
                                      </p:cBhvr>
                                    </p:animEffect>
                                    <p:set>
                                      <p:cBhvr>
                                        <p:cTn id="17" dur="1" fill="hold">
                                          <p:stCondLst>
                                            <p:cond delay="9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042"/>
            <a:ext cx="9144000" cy="694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05468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xit" presetSubtype="0" fill="hold" nodeType="clickEffect">
                                  <p:stCondLst>
                                    <p:cond delay="0"/>
                                  </p:stCondLst>
                                  <p:childTnLst>
                                    <p:animEffect transition="out" filter="fade">
                                      <p:cBhvr>
                                        <p:cTn id="12" dur="1000" accel="50000">
                                          <p:stCondLst>
                                            <p:cond delay="0"/>
                                          </p:stCondLst>
                                        </p:cTn>
                                        <p:tgtEl>
                                          <p:spTgt spid="1026"/>
                                        </p:tgtEl>
                                      </p:cBhvr>
                                    </p:animEffect>
                                    <p:anim calcmode="lin" valueType="num">
                                      <p:cBhvr>
                                        <p:cTn id="13" dur="500" accel="50000">
                                          <p:stCondLst>
                                            <p:cond delay="0"/>
                                          </p:stCondLst>
                                        </p:cTn>
                                        <p:tgtEl>
                                          <p:spTgt spid="1026"/>
                                        </p:tgtEl>
                                        <p:attrNameLst>
                                          <p:attrName>ppt_y</p:attrName>
                                        </p:attrNameLst>
                                      </p:cBhvr>
                                      <p:tavLst>
                                        <p:tav tm="0">
                                          <p:val>
                                            <p:strVal val="ppt_y"/>
                                          </p:val>
                                        </p:tav>
                                        <p:tav tm="100000">
                                          <p:val>
                                            <p:strVal val="ppt_y+.1"/>
                                          </p:val>
                                        </p:tav>
                                      </p:tavLst>
                                    </p:anim>
                                    <p:anim calcmode="lin" valueType="num">
                                      <p:cBhvr>
                                        <p:cTn id="14" dur="500" decel="50000">
                                          <p:stCondLst>
                                            <p:cond delay="500"/>
                                          </p:stCondLst>
                                        </p:cTn>
                                        <p:tgtEl>
                                          <p:spTgt spid="1026"/>
                                        </p:tgtEl>
                                        <p:attrNameLst>
                                          <p:attrName>ppt_y</p:attrName>
                                        </p:attrNameLst>
                                      </p:cBhvr>
                                      <p:tavLst>
                                        <p:tav tm="0">
                                          <p:val>
                                            <p:strVal val="ppt_y"/>
                                          </p:val>
                                        </p:tav>
                                        <p:tav tm="100000">
                                          <p:val>
                                            <p:strVal val="ppt_y-.1"/>
                                          </p:val>
                                        </p:tav>
                                      </p:tavLst>
                                    </p:anim>
                                    <p:anim calcmode="lin" valueType="num">
                                      <p:cBhvr>
                                        <p:cTn id="15" dur="500" accel="50000">
                                          <p:stCondLst>
                                            <p:cond delay="500"/>
                                          </p:stCondLst>
                                        </p:cTn>
                                        <p:tgtEl>
                                          <p:spTgt spid="1026"/>
                                        </p:tgtEl>
                                        <p:attrNameLst>
                                          <p:attrName>ppt_x</p:attrName>
                                        </p:attrNameLst>
                                      </p:cBhvr>
                                      <p:tavLst>
                                        <p:tav tm="0">
                                          <p:val>
                                            <p:strVal val="ppt_x"/>
                                          </p:val>
                                        </p:tav>
                                        <p:tav tm="100000">
                                          <p:val>
                                            <p:strVal val="ppt_x+.4"/>
                                          </p:val>
                                        </p:tav>
                                      </p:tavLst>
                                    </p:anim>
                                    <p:anim calcmode="lin" valueType="num">
                                      <p:cBhvr>
                                        <p:cTn id="16" dur="1000"/>
                                        <p:tgtEl>
                                          <p:spTgt spid="1026"/>
                                        </p:tgtEl>
                                        <p:attrNameLst>
                                          <p:attrName>ppt_h</p:attrName>
                                        </p:attrNameLst>
                                      </p:cBhvr>
                                      <p:tavLst>
                                        <p:tav tm="0">
                                          <p:val>
                                            <p:strVal val="ppt_h"/>
                                          </p:val>
                                        </p:tav>
                                        <p:tav tm="100000">
                                          <p:val>
                                            <p:strVal val="ppt_h"/>
                                          </p:val>
                                        </p:tav>
                                      </p:tavLst>
                                    </p:anim>
                                    <p:anim calcmode="lin" valueType="num">
                                      <p:cBhvr>
                                        <p:cTn id="17" dur="500" accel="50000">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8" dur="500" decel="50000">
                                          <p:stCondLst>
                                            <p:cond delay="500"/>
                                          </p:stCondLst>
                                        </p:cTn>
                                        <p:tgtEl>
                                          <p:spTgt spid="1026"/>
                                        </p:tgtEl>
                                        <p:attrNameLst>
                                          <p:attrName>ppt_w</p:attrName>
                                        </p:attrNameLst>
                                      </p:cBhvr>
                                      <p:tavLst>
                                        <p:tav tm="0">
                                          <p:val>
                                            <p:strVal val="ppt_w"/>
                                          </p:val>
                                        </p:tav>
                                        <p:tav tm="100000">
                                          <p:val>
                                            <p:strVal val="ppt_w/.05"/>
                                          </p:val>
                                        </p:tav>
                                      </p:tavLst>
                                    </p:anim>
                                    <p:anim calcmode="lin" valueType="num">
                                      <p:cBhvr>
                                        <p:cTn id="19" dur="500" accel="50000">
                                          <p:stCondLst>
                                            <p:cond delay="500"/>
                                          </p:stCondLst>
                                        </p:cTn>
                                        <p:tgtEl>
                                          <p:spTgt spid="1026"/>
                                        </p:tgtEl>
                                        <p:attrNameLst>
                                          <p:attrName>style.rotation</p:attrName>
                                        </p:attrNameLst>
                                      </p:cBhvr>
                                      <p:tavLst>
                                        <p:tav tm="0">
                                          <p:val>
                                            <p:fltVal val="0"/>
                                          </p:val>
                                        </p:tav>
                                        <p:tav tm="100000">
                                          <p:val>
                                            <p:fltVal val="-90"/>
                                          </p:val>
                                        </p:tav>
                                      </p:tavLst>
                                    </p:anim>
                                    <p:set>
                                      <p:cBhvr>
                                        <p:cTn id="20"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39"/>
            <a:ext cx="9220200" cy="6873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flipV="1">
            <a:off x="7239000" y="1828800"/>
            <a:ext cx="1752600" cy="228600"/>
          </a:xfrm>
          <a:prstGeom prst="straightConnector1">
            <a:avLst/>
          </a:prstGeom>
          <a:ln w="57150">
            <a:solidFill>
              <a:srgbClr val="FF0000"/>
            </a:solidFill>
            <a:tailEnd type="arrow"/>
          </a:ln>
        </p:spPr>
        <p:style>
          <a:lnRef idx="3">
            <a:schemeClr val="accent2"/>
          </a:lnRef>
          <a:fillRef idx="0">
            <a:schemeClr val="accent2"/>
          </a:fillRef>
          <a:effectRef idx="2">
            <a:schemeClr val="accent2"/>
          </a:effectRef>
          <a:fontRef idx="minor">
            <a:schemeClr val="tx1"/>
          </a:fontRef>
        </p:style>
      </p:cxnSp>
      <p:cxnSp>
        <p:nvCxnSpPr>
          <p:cNvPr id="5" name="Straight Arrow Connector 4"/>
          <p:cNvCxnSpPr/>
          <p:nvPr/>
        </p:nvCxnSpPr>
        <p:spPr>
          <a:xfrm flipH="1">
            <a:off x="5410200" y="2057400"/>
            <a:ext cx="3581400" cy="3429000"/>
          </a:xfrm>
          <a:prstGeom prst="straightConnector1">
            <a:avLst/>
          </a:prstGeom>
          <a:ln w="57150">
            <a:solidFill>
              <a:srgbClr val="FF0000"/>
            </a:solidFill>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250245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Scale>
                                      <p:cBhvr>
                                        <p:cTn id="7" dur="1000" decel="50000" fill="hold">
                                          <p:stCondLst>
                                            <p:cond delay="0"/>
                                          </p:stCondLst>
                                        </p:cTn>
                                        <p:tgtEl>
                                          <p:spTgt spid="20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50"/>
                                        </p:tgtEl>
                                        <p:attrNameLst>
                                          <p:attrName>ppt_x</p:attrName>
                                          <p:attrName>ppt_y</p:attrName>
                                        </p:attrNameLst>
                                      </p:cBhvr>
                                    </p:animMotion>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xit" presetSubtype="0" fill="hold" nodeType="clickEffect">
                                  <p:stCondLst>
                                    <p:cond delay="0"/>
                                  </p:stCondLst>
                                  <p:childTnLst>
                                    <p:anim calcmode="lin" valueType="num">
                                      <p:cBhvr>
                                        <p:cTn id="21" dur="1000"/>
                                        <p:tgtEl>
                                          <p:spTgt spid="2050"/>
                                        </p:tgtEl>
                                        <p:attrNameLst>
                                          <p:attrName>ppt_w</p:attrName>
                                        </p:attrNameLst>
                                      </p:cBhvr>
                                      <p:tavLst>
                                        <p:tav tm="0">
                                          <p:val>
                                            <p:strVal val="ppt_w"/>
                                          </p:val>
                                        </p:tav>
                                        <p:tav tm="100000">
                                          <p:val>
                                            <p:fltVal val="0"/>
                                          </p:val>
                                        </p:tav>
                                      </p:tavLst>
                                    </p:anim>
                                    <p:anim calcmode="lin" valueType="num">
                                      <p:cBhvr>
                                        <p:cTn id="22" dur="1000"/>
                                        <p:tgtEl>
                                          <p:spTgt spid="2050"/>
                                        </p:tgtEl>
                                        <p:attrNameLst>
                                          <p:attrName>ppt_h</p:attrName>
                                        </p:attrNameLst>
                                      </p:cBhvr>
                                      <p:tavLst>
                                        <p:tav tm="0">
                                          <p:val>
                                            <p:strVal val="ppt_h"/>
                                          </p:val>
                                        </p:tav>
                                        <p:tav tm="100000">
                                          <p:val>
                                            <p:fltVal val="0"/>
                                          </p:val>
                                        </p:tav>
                                      </p:tavLst>
                                    </p:anim>
                                    <p:anim calcmode="lin" valueType="num">
                                      <p:cBhvr>
                                        <p:cTn id="23" dur="1000"/>
                                        <p:tgtEl>
                                          <p:spTgt spid="205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4" dur="1000"/>
                                        <p:tgtEl>
                                          <p:spTgt spid="205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5" dur="1" fill="hold">
                                          <p:stCondLst>
                                            <p:cond delay="999"/>
                                          </p:stCondLst>
                                        </p:cTn>
                                        <p:tgtEl>
                                          <p:spTgt spid="2050"/>
                                        </p:tgtEl>
                                        <p:attrNameLst>
                                          <p:attrName>style.visibility</p:attrName>
                                        </p:attrNameLst>
                                      </p:cBhvr>
                                      <p:to>
                                        <p:strVal val="hidden"/>
                                      </p:to>
                                    </p:set>
                                  </p:childTnLst>
                                </p:cTn>
                              </p:par>
                              <p:par>
                                <p:cTn id="26" presetID="15" presetClass="exit" presetSubtype="0" fill="hold" nodeType="withEffect">
                                  <p:stCondLst>
                                    <p:cond delay="0"/>
                                  </p:stCondLst>
                                  <p:childTnLst>
                                    <p:anim calcmode="lin" valueType="num">
                                      <p:cBhvr>
                                        <p:cTn id="27" dur="1000"/>
                                        <p:tgtEl>
                                          <p:spTgt spid="3"/>
                                        </p:tgtEl>
                                        <p:attrNameLst>
                                          <p:attrName>ppt_w</p:attrName>
                                        </p:attrNameLst>
                                      </p:cBhvr>
                                      <p:tavLst>
                                        <p:tav tm="0">
                                          <p:val>
                                            <p:strVal val="ppt_w"/>
                                          </p:val>
                                        </p:tav>
                                        <p:tav tm="100000">
                                          <p:val>
                                            <p:fltVal val="0"/>
                                          </p:val>
                                        </p:tav>
                                      </p:tavLst>
                                    </p:anim>
                                    <p:anim calcmode="lin" valueType="num">
                                      <p:cBhvr>
                                        <p:cTn id="28" dur="1000"/>
                                        <p:tgtEl>
                                          <p:spTgt spid="3"/>
                                        </p:tgtEl>
                                        <p:attrNameLst>
                                          <p:attrName>ppt_h</p:attrName>
                                        </p:attrNameLst>
                                      </p:cBhvr>
                                      <p:tavLst>
                                        <p:tav tm="0">
                                          <p:val>
                                            <p:strVal val="ppt_h"/>
                                          </p:val>
                                        </p:tav>
                                        <p:tav tm="100000">
                                          <p:val>
                                            <p:fltVal val="0"/>
                                          </p:val>
                                        </p:tav>
                                      </p:tavLst>
                                    </p:anim>
                                    <p:anim calcmode="lin" valueType="num">
                                      <p:cBhvr>
                                        <p:cTn id="29"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0"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1" dur="1" fill="hold">
                                          <p:stCondLst>
                                            <p:cond delay="999"/>
                                          </p:stCondLst>
                                        </p:cTn>
                                        <p:tgtEl>
                                          <p:spTgt spid="3"/>
                                        </p:tgtEl>
                                        <p:attrNameLst>
                                          <p:attrName>style.visibility</p:attrName>
                                        </p:attrNameLst>
                                      </p:cBhvr>
                                      <p:to>
                                        <p:strVal val="hidden"/>
                                      </p:to>
                                    </p:set>
                                  </p:childTnLst>
                                </p:cTn>
                              </p:par>
                              <p:par>
                                <p:cTn id="32" presetID="15" presetClass="exit" presetSubtype="0" fill="hold" nodeType="withEffect">
                                  <p:stCondLst>
                                    <p:cond delay="0"/>
                                  </p:stCondLst>
                                  <p:childTnLst>
                                    <p:anim calcmode="lin" valueType="num">
                                      <p:cBhvr>
                                        <p:cTn id="33" dur="1000"/>
                                        <p:tgtEl>
                                          <p:spTgt spid="5"/>
                                        </p:tgtEl>
                                        <p:attrNameLst>
                                          <p:attrName>ppt_w</p:attrName>
                                        </p:attrNameLst>
                                      </p:cBhvr>
                                      <p:tavLst>
                                        <p:tav tm="0">
                                          <p:val>
                                            <p:strVal val="ppt_w"/>
                                          </p:val>
                                        </p:tav>
                                        <p:tav tm="100000">
                                          <p:val>
                                            <p:fltVal val="0"/>
                                          </p:val>
                                        </p:tav>
                                      </p:tavLst>
                                    </p:anim>
                                    <p:anim calcmode="lin" valueType="num">
                                      <p:cBhvr>
                                        <p:cTn id="34" dur="1000"/>
                                        <p:tgtEl>
                                          <p:spTgt spid="5"/>
                                        </p:tgtEl>
                                        <p:attrNameLst>
                                          <p:attrName>ppt_h</p:attrName>
                                        </p:attrNameLst>
                                      </p:cBhvr>
                                      <p:tavLst>
                                        <p:tav tm="0">
                                          <p:val>
                                            <p:strVal val="ppt_h"/>
                                          </p:val>
                                        </p:tav>
                                        <p:tav tm="100000">
                                          <p:val>
                                            <p:fltVal val="0"/>
                                          </p:val>
                                        </p:tav>
                                      </p:tavLst>
                                    </p:anim>
                                    <p:anim calcmode="lin" valueType="num">
                                      <p:cBhvr>
                                        <p:cTn id="35" dur="10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6" dur="10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ocial4retail.com/uploads/1/0/9/8/10981970/9147641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76200"/>
            <a:ext cx="9134475" cy="69246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ictur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76200"/>
            <a:ext cx="1066800" cy="99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8619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3074"/>
                                        </p:tgtEl>
                                        <p:attrNameLst>
                                          <p:attrName>ppt_w</p:attrName>
                                        </p:attrNameLst>
                                      </p:cBhvr>
                                      <p:tavLst>
                                        <p:tav tm="0">
                                          <p:val>
                                            <p:strVal val="ppt_w"/>
                                          </p:val>
                                        </p:tav>
                                        <p:tav tm="100000">
                                          <p:val>
                                            <p:fltVal val="0"/>
                                          </p:val>
                                        </p:tav>
                                      </p:tavLst>
                                    </p:anim>
                                    <p:anim calcmode="lin" valueType="num">
                                      <p:cBhvr>
                                        <p:cTn id="15" dur="1000"/>
                                        <p:tgtEl>
                                          <p:spTgt spid="3074"/>
                                        </p:tgtEl>
                                        <p:attrNameLst>
                                          <p:attrName>ppt_h</p:attrName>
                                        </p:attrNameLst>
                                      </p:cBhvr>
                                      <p:tavLst>
                                        <p:tav tm="0">
                                          <p:val>
                                            <p:strVal val="ppt_h"/>
                                          </p:val>
                                        </p:tav>
                                        <p:tav tm="100000">
                                          <p:val>
                                            <p:fltVal val="0"/>
                                          </p:val>
                                        </p:tav>
                                      </p:tavLst>
                                    </p:anim>
                                    <p:anim calcmode="lin" valueType="num">
                                      <p:cBhvr>
                                        <p:cTn id="16" dur="1000"/>
                                        <p:tgtEl>
                                          <p:spTgt spid="3074"/>
                                        </p:tgtEl>
                                        <p:attrNameLst>
                                          <p:attrName>style.rotation</p:attrName>
                                        </p:attrNameLst>
                                      </p:cBhvr>
                                      <p:tavLst>
                                        <p:tav tm="0">
                                          <p:val>
                                            <p:fltVal val="0"/>
                                          </p:val>
                                        </p:tav>
                                        <p:tav tm="100000">
                                          <p:val>
                                            <p:fltVal val="90"/>
                                          </p:val>
                                        </p:tav>
                                      </p:tavLst>
                                    </p:anim>
                                    <p:animEffect transition="out" filter="fade">
                                      <p:cBhvr>
                                        <p:cTn id="17" dur="1000"/>
                                        <p:tgtEl>
                                          <p:spTgt spid="3074"/>
                                        </p:tgtEl>
                                      </p:cBhvr>
                                    </p:animEffect>
                                    <p:set>
                                      <p:cBhvr>
                                        <p:cTn id="18"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72821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ictur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7200" y="0"/>
            <a:ext cx="1066800" cy="99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6454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4098"/>
                                        </p:tgtEl>
                                        <p:attrNameLst>
                                          <p:attrName>ppt_w</p:attrName>
                                        </p:attrNameLst>
                                      </p:cBhvr>
                                      <p:tavLst>
                                        <p:tav tm="0">
                                          <p:val>
                                            <p:strVal val="ppt_w"/>
                                          </p:val>
                                        </p:tav>
                                        <p:tav tm="100000">
                                          <p:val>
                                            <p:fltVal val="0"/>
                                          </p:val>
                                        </p:tav>
                                      </p:tavLst>
                                    </p:anim>
                                    <p:anim calcmode="lin" valueType="num">
                                      <p:cBhvr>
                                        <p:cTn id="15" dur="1000"/>
                                        <p:tgtEl>
                                          <p:spTgt spid="4098"/>
                                        </p:tgtEl>
                                        <p:attrNameLst>
                                          <p:attrName>ppt_h</p:attrName>
                                        </p:attrNameLst>
                                      </p:cBhvr>
                                      <p:tavLst>
                                        <p:tav tm="0">
                                          <p:val>
                                            <p:strVal val="ppt_h"/>
                                          </p:val>
                                        </p:tav>
                                        <p:tav tm="100000">
                                          <p:val>
                                            <p:fltVal val="0"/>
                                          </p:val>
                                        </p:tav>
                                      </p:tavLst>
                                    </p:anim>
                                    <p:anim calcmode="lin" valueType="num">
                                      <p:cBhvr>
                                        <p:cTn id="16" dur="1000"/>
                                        <p:tgtEl>
                                          <p:spTgt spid="4098"/>
                                        </p:tgtEl>
                                        <p:attrNameLst>
                                          <p:attrName>style.rotation</p:attrName>
                                        </p:attrNameLst>
                                      </p:cBhvr>
                                      <p:tavLst>
                                        <p:tav tm="0">
                                          <p:val>
                                            <p:fltVal val="0"/>
                                          </p:val>
                                        </p:tav>
                                        <p:tav tm="100000">
                                          <p:val>
                                            <p:fltVal val="90"/>
                                          </p:val>
                                        </p:tav>
                                      </p:tavLst>
                                    </p:anim>
                                    <p:animEffect transition="out" filter="fade">
                                      <p:cBhvr>
                                        <p:cTn id="17" dur="1000"/>
                                        <p:tgtEl>
                                          <p:spTgt spid="4098"/>
                                        </p:tgtEl>
                                      </p:cBhvr>
                                    </p:animEffect>
                                    <p:set>
                                      <p:cBhvr>
                                        <p:cTn id="18" dur="1" fill="hold">
                                          <p:stCondLst>
                                            <p:cond delay="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48690"/>
            <a:ext cx="8839200" cy="5940088"/>
          </a:xfrm>
          <a:prstGeom prst="rect">
            <a:avLst/>
          </a:prstGeom>
          <a:noFill/>
        </p:spPr>
        <p:txBody>
          <a:bodyPr wrap="square" rtlCol="0">
            <a:spAutoFit/>
          </a:bodyPr>
          <a:lstStyle/>
          <a:p>
            <a:r>
              <a:rPr lang="en-US" sz="3200" b="1" dirty="0" smtClean="0">
                <a:solidFill>
                  <a:srgbClr val="FF0000"/>
                </a:solidFill>
              </a:rPr>
              <a:t>Photo/Video </a:t>
            </a:r>
            <a:r>
              <a:rPr lang="en-US" sz="3200" b="1" dirty="0">
                <a:solidFill>
                  <a:srgbClr val="FF0000"/>
                </a:solidFill>
              </a:rPr>
              <a:t>C</a:t>
            </a:r>
            <a:r>
              <a:rPr lang="en-US" sz="3200" b="1" dirty="0" smtClean="0">
                <a:solidFill>
                  <a:srgbClr val="FF0000"/>
                </a:solidFill>
              </a:rPr>
              <a:t>ontests</a:t>
            </a:r>
            <a:r>
              <a:rPr lang="en-US" sz="3200" b="1" dirty="0">
                <a:solidFill>
                  <a:srgbClr val="FF0000"/>
                </a:solidFill>
              </a:rPr>
              <a:t> - </a:t>
            </a:r>
            <a:r>
              <a:rPr lang="en-US" sz="1600" b="1" dirty="0"/>
              <a:t>each new like </a:t>
            </a:r>
            <a:r>
              <a:rPr lang="en-US" sz="1600" b="1" dirty="0" smtClean="0"/>
              <a:t>could/must </a:t>
            </a:r>
            <a:r>
              <a:rPr lang="en-US" sz="1600" b="1" dirty="0"/>
              <a:t>post a photo that people can vote on (note: encouraging photo entries to promote their photo to their own list of friends will get you even more likes!) </a:t>
            </a:r>
            <a:r>
              <a:rPr lang="en-US" sz="1600" b="1" dirty="0" smtClean="0"/>
              <a:t>Ref: Ugly room/sofa/home makeover. HUMOR is always the best- Ref: The Red House – Also, have them vote on new intro’s from market – Jake Jabs does this</a:t>
            </a:r>
          </a:p>
          <a:p>
            <a:endParaRPr lang="en-US" b="1" dirty="0"/>
          </a:p>
          <a:p>
            <a:r>
              <a:rPr lang="en-US" sz="2800" b="1" dirty="0">
                <a:solidFill>
                  <a:srgbClr val="FF0000"/>
                </a:solidFill>
              </a:rPr>
              <a:t>R</a:t>
            </a:r>
            <a:r>
              <a:rPr lang="en-US" sz="2800" b="1" dirty="0" smtClean="0">
                <a:solidFill>
                  <a:srgbClr val="FF0000"/>
                </a:solidFill>
              </a:rPr>
              <a:t>andom </a:t>
            </a:r>
            <a:r>
              <a:rPr lang="en-US" sz="2800" b="1" dirty="0">
                <a:solidFill>
                  <a:srgbClr val="FF0000"/>
                </a:solidFill>
              </a:rPr>
              <a:t>P</a:t>
            </a:r>
            <a:r>
              <a:rPr lang="en-US" sz="2800" b="1" dirty="0" smtClean="0">
                <a:solidFill>
                  <a:srgbClr val="FF0000"/>
                </a:solidFill>
              </a:rPr>
              <a:t>rize </a:t>
            </a:r>
            <a:r>
              <a:rPr lang="en-US" sz="2800" b="1" dirty="0">
                <a:solidFill>
                  <a:srgbClr val="FF0000"/>
                </a:solidFill>
              </a:rPr>
              <a:t>D</a:t>
            </a:r>
            <a:r>
              <a:rPr lang="en-US" sz="2800" b="1" dirty="0" smtClean="0">
                <a:solidFill>
                  <a:srgbClr val="FF0000"/>
                </a:solidFill>
              </a:rPr>
              <a:t>rawings</a:t>
            </a:r>
            <a:r>
              <a:rPr lang="en-US" sz="2800" b="1" dirty="0">
                <a:solidFill>
                  <a:srgbClr val="FF0000"/>
                </a:solidFill>
              </a:rPr>
              <a:t> </a:t>
            </a:r>
            <a:r>
              <a:rPr lang="en-US" sz="2800" b="1" dirty="0" smtClean="0">
                <a:solidFill>
                  <a:srgbClr val="FF0000"/>
                </a:solidFill>
              </a:rPr>
              <a:t>Pulled </a:t>
            </a:r>
            <a:r>
              <a:rPr lang="en-US" sz="2800" b="1" dirty="0">
                <a:solidFill>
                  <a:srgbClr val="FF0000"/>
                </a:solidFill>
              </a:rPr>
              <a:t>F</a:t>
            </a:r>
            <a:r>
              <a:rPr lang="en-US" sz="2800" b="1" dirty="0" smtClean="0">
                <a:solidFill>
                  <a:srgbClr val="FF0000"/>
                </a:solidFill>
              </a:rPr>
              <a:t>rom </a:t>
            </a:r>
            <a:r>
              <a:rPr lang="en-US" sz="2800" b="1" dirty="0">
                <a:solidFill>
                  <a:srgbClr val="FF0000"/>
                </a:solidFill>
              </a:rPr>
              <a:t>all Facebook </a:t>
            </a:r>
            <a:r>
              <a:rPr lang="en-US" sz="2800" b="1" dirty="0" smtClean="0">
                <a:solidFill>
                  <a:srgbClr val="FF0000"/>
                </a:solidFill>
              </a:rPr>
              <a:t>Likes </a:t>
            </a:r>
            <a:r>
              <a:rPr lang="en-US" sz="1600" b="1" dirty="0">
                <a:solidFill>
                  <a:srgbClr val="FF0000"/>
                </a:solidFill>
              </a:rPr>
              <a:t>- </a:t>
            </a:r>
            <a:r>
              <a:rPr lang="en-US" sz="1600" b="1" dirty="0"/>
              <a:t>ask them to post on your wall to be considered for the contest... this encourages - page activity that their friends will also see and hopefully join </a:t>
            </a:r>
            <a:r>
              <a:rPr lang="en-US" sz="1600" b="1" dirty="0" smtClean="0"/>
              <a:t>in.</a:t>
            </a:r>
          </a:p>
          <a:p>
            <a:endParaRPr lang="en-US" b="1" dirty="0"/>
          </a:p>
          <a:p>
            <a:r>
              <a:rPr lang="en-US" sz="2800" b="1" dirty="0">
                <a:solidFill>
                  <a:srgbClr val="FF0000"/>
                </a:solidFill>
              </a:rPr>
              <a:t>S</a:t>
            </a:r>
            <a:r>
              <a:rPr lang="en-US" sz="2800" b="1" dirty="0" smtClean="0">
                <a:solidFill>
                  <a:srgbClr val="FF0000"/>
                </a:solidFill>
              </a:rPr>
              <a:t>pecial </a:t>
            </a:r>
            <a:r>
              <a:rPr lang="en-US" sz="2800" b="1" dirty="0">
                <a:solidFill>
                  <a:srgbClr val="FF0000"/>
                </a:solidFill>
              </a:rPr>
              <a:t>D</a:t>
            </a:r>
            <a:r>
              <a:rPr lang="en-US" sz="2800" b="1" dirty="0" smtClean="0">
                <a:solidFill>
                  <a:srgbClr val="FF0000"/>
                </a:solidFill>
              </a:rPr>
              <a:t>iscount </a:t>
            </a:r>
            <a:r>
              <a:rPr lang="en-US" sz="2800" b="1" dirty="0">
                <a:solidFill>
                  <a:srgbClr val="FF0000"/>
                </a:solidFill>
              </a:rPr>
              <a:t>O</a:t>
            </a:r>
            <a:r>
              <a:rPr lang="en-US" sz="2800" b="1" dirty="0" smtClean="0">
                <a:solidFill>
                  <a:srgbClr val="FF0000"/>
                </a:solidFill>
              </a:rPr>
              <a:t>ffers</a:t>
            </a:r>
            <a:r>
              <a:rPr lang="en-US" sz="2800" b="1" dirty="0">
                <a:solidFill>
                  <a:srgbClr val="FF0000"/>
                </a:solidFill>
              </a:rPr>
              <a:t> </a:t>
            </a:r>
            <a:r>
              <a:rPr lang="en-US" sz="2800" b="1" dirty="0" smtClean="0">
                <a:solidFill>
                  <a:srgbClr val="FF0000"/>
                </a:solidFill>
              </a:rPr>
              <a:t>To </a:t>
            </a:r>
            <a:r>
              <a:rPr lang="en-US" sz="2800" b="1" dirty="0">
                <a:solidFill>
                  <a:srgbClr val="FF0000"/>
                </a:solidFill>
              </a:rPr>
              <a:t>all Facebook </a:t>
            </a:r>
            <a:r>
              <a:rPr lang="en-US" sz="2800" b="1" dirty="0" smtClean="0">
                <a:solidFill>
                  <a:srgbClr val="FF0000"/>
                </a:solidFill>
              </a:rPr>
              <a:t>Likes </a:t>
            </a:r>
            <a:r>
              <a:rPr lang="en-US" b="1" dirty="0"/>
              <a:t>- </a:t>
            </a:r>
            <a:r>
              <a:rPr lang="en-US" sz="1600" b="1" dirty="0"/>
              <a:t>use your page as a communication tool for distributing "Facebook only" promotions, discounts or coupons to keep customers coming back to your </a:t>
            </a:r>
            <a:r>
              <a:rPr lang="en-US" sz="1600" b="1" dirty="0" smtClean="0"/>
              <a:t>page…</a:t>
            </a:r>
            <a:r>
              <a:rPr lang="en-US" sz="1600" b="1" dirty="0" smtClean="0">
                <a:solidFill>
                  <a:srgbClr val="FF0000"/>
                </a:solidFill>
              </a:rPr>
              <a:t>BUT</a:t>
            </a:r>
            <a:r>
              <a:rPr lang="en-US" sz="1600" b="1" dirty="0" smtClean="0"/>
              <a:t> remember to drive them to your website to “Sign Up” for specials &amp; Offers for </a:t>
            </a:r>
            <a:r>
              <a:rPr lang="en-US" sz="1600" b="1" dirty="0"/>
              <a:t>your </a:t>
            </a:r>
            <a:r>
              <a:rPr lang="en-US" sz="1600" b="1" dirty="0" smtClean="0"/>
              <a:t>business</a:t>
            </a:r>
          </a:p>
          <a:p>
            <a:endParaRPr lang="en-US" b="1" dirty="0"/>
          </a:p>
          <a:p>
            <a:r>
              <a:rPr lang="en-US" sz="2800" b="1" dirty="0">
                <a:solidFill>
                  <a:srgbClr val="FF0000"/>
                </a:solidFill>
              </a:rPr>
              <a:t>S</a:t>
            </a:r>
            <a:r>
              <a:rPr lang="en-US" sz="2800" b="1" dirty="0" smtClean="0">
                <a:solidFill>
                  <a:srgbClr val="FF0000"/>
                </a:solidFill>
              </a:rPr>
              <a:t>mall </a:t>
            </a:r>
            <a:r>
              <a:rPr lang="en-US" sz="2800" b="1" dirty="0">
                <a:solidFill>
                  <a:srgbClr val="FF0000"/>
                </a:solidFill>
              </a:rPr>
              <a:t>P</a:t>
            </a:r>
            <a:r>
              <a:rPr lang="en-US" sz="2800" b="1" dirty="0" smtClean="0">
                <a:solidFill>
                  <a:srgbClr val="FF0000"/>
                </a:solidFill>
              </a:rPr>
              <a:t>rize </a:t>
            </a:r>
            <a:r>
              <a:rPr lang="en-US" sz="2800" b="1" dirty="0">
                <a:solidFill>
                  <a:srgbClr val="FF0000"/>
                </a:solidFill>
              </a:rPr>
              <a:t>to </a:t>
            </a:r>
            <a:r>
              <a:rPr lang="en-US" sz="2800" b="1" dirty="0" smtClean="0">
                <a:solidFill>
                  <a:srgbClr val="FF0000"/>
                </a:solidFill>
              </a:rPr>
              <a:t>First </a:t>
            </a:r>
            <a:r>
              <a:rPr lang="en-US" sz="2800" b="1" dirty="0">
                <a:solidFill>
                  <a:srgbClr val="FF0000"/>
                </a:solidFill>
              </a:rPr>
              <a:t>X# of Facebook </a:t>
            </a:r>
            <a:r>
              <a:rPr lang="en-US" sz="2800" b="1" dirty="0" smtClean="0">
                <a:solidFill>
                  <a:srgbClr val="FF0000"/>
                </a:solidFill>
              </a:rPr>
              <a:t>Likes</a:t>
            </a:r>
            <a:r>
              <a:rPr lang="en-US" sz="1600" b="1" dirty="0">
                <a:solidFill>
                  <a:srgbClr val="FF0000"/>
                </a:solidFill>
              </a:rPr>
              <a:t> </a:t>
            </a:r>
            <a:r>
              <a:rPr lang="en-US" sz="1600" b="1" dirty="0"/>
              <a:t>- award everyone something for quickly liking your page (coupons work well for this</a:t>
            </a:r>
            <a:r>
              <a:rPr lang="en-US" sz="1600" b="1" dirty="0" smtClean="0"/>
              <a:t>)</a:t>
            </a:r>
          </a:p>
          <a:p>
            <a:endParaRPr lang="en-US" b="1" dirty="0"/>
          </a:p>
          <a:p>
            <a:r>
              <a:rPr lang="en-US" sz="2800" b="1" dirty="0">
                <a:solidFill>
                  <a:srgbClr val="FF0000"/>
                </a:solidFill>
              </a:rPr>
              <a:t>C</a:t>
            </a:r>
            <a:r>
              <a:rPr lang="en-US" sz="2800" b="1" dirty="0" smtClean="0">
                <a:solidFill>
                  <a:srgbClr val="FF0000"/>
                </a:solidFill>
              </a:rPr>
              <a:t>haritable </a:t>
            </a:r>
            <a:r>
              <a:rPr lang="en-US" sz="2800" b="1" dirty="0">
                <a:solidFill>
                  <a:srgbClr val="FF0000"/>
                </a:solidFill>
              </a:rPr>
              <a:t>D</a:t>
            </a:r>
            <a:r>
              <a:rPr lang="en-US" sz="2800" b="1" dirty="0" smtClean="0">
                <a:solidFill>
                  <a:srgbClr val="FF0000"/>
                </a:solidFill>
              </a:rPr>
              <a:t>onations</a:t>
            </a:r>
            <a:r>
              <a:rPr lang="en-US" sz="2800" b="1" dirty="0">
                <a:solidFill>
                  <a:srgbClr val="FF0000"/>
                </a:solidFill>
              </a:rPr>
              <a:t> - </a:t>
            </a:r>
            <a:r>
              <a:rPr lang="en-US" sz="1600" b="1" dirty="0"/>
              <a:t>giveaways to a charity appeal to people's desire to support a cause - increase your donation level if you reach certain quotas with total likes </a:t>
            </a:r>
          </a:p>
        </p:txBody>
      </p:sp>
      <p:sp>
        <p:nvSpPr>
          <p:cNvPr id="3" name="TextBox 2"/>
          <p:cNvSpPr txBox="1"/>
          <p:nvPr/>
        </p:nvSpPr>
        <p:spPr>
          <a:xfrm>
            <a:off x="533400" y="0"/>
            <a:ext cx="8077200" cy="1015663"/>
          </a:xfrm>
          <a:prstGeom prst="rect">
            <a:avLst/>
          </a:prstGeom>
          <a:noFill/>
        </p:spPr>
        <p:txBody>
          <a:bodyPr wrap="square" rtlCol="0">
            <a:spAutoFit/>
          </a:bodyPr>
          <a:lstStyle/>
          <a:p>
            <a:pPr algn="ctr"/>
            <a:r>
              <a:rPr lang="en-US" sz="6000" b="1" dirty="0" smtClean="0">
                <a:solidFill>
                  <a:srgbClr val="FF0000"/>
                </a:solidFill>
              </a:rPr>
              <a:t>Ideas &amp; Concepts</a:t>
            </a:r>
            <a:endParaRPr lang="en-US" sz="6000" b="1" dirty="0">
              <a:solidFill>
                <a:srgbClr val="FF0000"/>
              </a:solidFill>
            </a:endParaRPr>
          </a:p>
        </p:txBody>
      </p:sp>
      <p:pic>
        <p:nvPicPr>
          <p:cNvPr id="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387301">
            <a:off x="124651" y="-2129"/>
            <a:ext cx="998456" cy="92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Pictur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3800" y="-39040"/>
            <a:ext cx="1066800" cy="99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264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xit" presetSubtype="0" fill="hold" grpId="1" nodeType="clickEffect">
                                  <p:stCondLst>
                                    <p:cond delay="0"/>
                                  </p:stCondLst>
                                  <p:childTnLst>
                                    <p:anim calcmode="lin" valueType="num">
                                      <p:cBhvr>
                                        <p:cTn id="18" dur="1000"/>
                                        <p:tgtEl>
                                          <p:spTgt spid="2"/>
                                        </p:tgtEl>
                                        <p:attrNameLst>
                                          <p:attrName>ppt_w</p:attrName>
                                        </p:attrNameLst>
                                      </p:cBhvr>
                                      <p:tavLst>
                                        <p:tav tm="0">
                                          <p:val>
                                            <p:strVal val="ppt_w"/>
                                          </p:val>
                                        </p:tav>
                                        <p:tav tm="100000">
                                          <p:val>
                                            <p:fltVal val="0"/>
                                          </p:val>
                                        </p:tav>
                                      </p:tavLst>
                                    </p:anim>
                                    <p:anim calcmode="lin" valueType="num">
                                      <p:cBhvr>
                                        <p:cTn id="19" dur="1000"/>
                                        <p:tgtEl>
                                          <p:spTgt spid="2"/>
                                        </p:tgtEl>
                                        <p:attrNameLst>
                                          <p:attrName>ppt_h</p:attrName>
                                        </p:attrNameLst>
                                      </p:cBhvr>
                                      <p:tavLst>
                                        <p:tav tm="0">
                                          <p:val>
                                            <p:strVal val="ppt_h"/>
                                          </p:val>
                                        </p:tav>
                                        <p:tav tm="100000">
                                          <p:val>
                                            <p:fltVal val="0"/>
                                          </p:val>
                                        </p:tav>
                                      </p:tavLst>
                                    </p:anim>
                                    <p:anim calcmode="lin" valueType="num">
                                      <p:cBhvr>
                                        <p:cTn id="20" dur="1000"/>
                                        <p:tgtEl>
                                          <p:spTgt spid="2"/>
                                        </p:tgtEl>
                                        <p:attrNameLst>
                                          <p:attrName>style.rotation</p:attrName>
                                        </p:attrNameLst>
                                      </p:cBhvr>
                                      <p:tavLst>
                                        <p:tav tm="0">
                                          <p:val>
                                            <p:fltVal val="0"/>
                                          </p:val>
                                        </p:tav>
                                        <p:tav tm="100000">
                                          <p:val>
                                            <p:fltVal val="90"/>
                                          </p:val>
                                        </p:tav>
                                      </p:tavLst>
                                    </p:anim>
                                    <p:animEffect transition="out" filter="fade">
                                      <p:cBhvr>
                                        <p:cTn id="21" dur="1000"/>
                                        <p:tgtEl>
                                          <p:spTgt spid="2"/>
                                        </p:tgtEl>
                                      </p:cBhvr>
                                    </p:animEffect>
                                    <p:set>
                                      <p:cBhvr>
                                        <p:cTn id="2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90600"/>
            <a:ext cx="9144000" cy="5693866"/>
          </a:xfrm>
          <a:prstGeom prst="rect">
            <a:avLst/>
          </a:prstGeom>
          <a:noFill/>
        </p:spPr>
        <p:txBody>
          <a:bodyPr wrap="square" rtlCol="0">
            <a:spAutoFit/>
          </a:bodyPr>
          <a:lstStyle/>
          <a:p>
            <a:pPr marL="342900" indent="-342900">
              <a:buFont typeface="+mj-lt"/>
              <a:buAutoNum type="arabicPeriod"/>
            </a:pPr>
            <a:r>
              <a:rPr lang="en-US" sz="2400" b="1" dirty="0">
                <a:solidFill>
                  <a:srgbClr val="FF0000"/>
                </a:solidFill>
              </a:rPr>
              <a:t>Have a plan and a </a:t>
            </a:r>
            <a:r>
              <a:rPr lang="en-US" sz="2400" b="1" dirty="0" smtClean="0">
                <a:solidFill>
                  <a:srgbClr val="FF0000"/>
                </a:solidFill>
              </a:rPr>
              <a:t>strategy – (Study what others are doing well)</a:t>
            </a:r>
            <a:endParaRPr lang="en-US" sz="800" b="1" dirty="0"/>
          </a:p>
          <a:p>
            <a:pPr marL="857250" lvl="1" indent="-400050">
              <a:buFont typeface="+mj-lt"/>
              <a:buAutoNum type="alphaLcParenR"/>
            </a:pPr>
            <a:r>
              <a:rPr lang="en-US" sz="2400" b="1" dirty="0"/>
              <a:t>Think about what you want out of your Facebook presence</a:t>
            </a:r>
            <a:r>
              <a:rPr lang="en-US" sz="2400" dirty="0"/>
              <a:t>. </a:t>
            </a:r>
            <a:r>
              <a:rPr lang="en-US" b="1" dirty="0"/>
              <a:t>Is it more foot traffic? More sales? Or is it just more contact info to populate your newsletter mailing list? Figuring out your goals is the first step in initiating and directing your Facebook presence</a:t>
            </a:r>
            <a:r>
              <a:rPr lang="en-US" b="1" dirty="0" smtClean="0"/>
              <a:t>.</a:t>
            </a:r>
            <a:endParaRPr lang="en-US" sz="800" b="1" dirty="0"/>
          </a:p>
          <a:p>
            <a:pPr marL="400050" indent="-400050">
              <a:buFont typeface="+mj-lt"/>
              <a:buAutoNum type="arabicPeriod"/>
            </a:pPr>
            <a:r>
              <a:rPr lang="en-US" sz="2400" b="1" dirty="0" smtClean="0">
                <a:solidFill>
                  <a:srgbClr val="FF0000"/>
                </a:solidFill>
              </a:rPr>
              <a:t>Link </a:t>
            </a:r>
            <a:r>
              <a:rPr lang="en-US" sz="2400" b="1" dirty="0">
                <a:solidFill>
                  <a:srgbClr val="FF0000"/>
                </a:solidFill>
              </a:rPr>
              <a:t>all Social Media to Facebook Business </a:t>
            </a:r>
            <a:r>
              <a:rPr lang="en-US" sz="2400" b="1" dirty="0" smtClean="0">
                <a:solidFill>
                  <a:srgbClr val="FF0000"/>
                </a:solidFill>
              </a:rPr>
              <a:t>Page</a:t>
            </a:r>
            <a:endParaRPr lang="en-US" sz="800" b="1" dirty="0" smtClean="0"/>
          </a:p>
          <a:p>
            <a:pPr marL="400050" indent="-400050">
              <a:buFont typeface="+mj-lt"/>
              <a:buAutoNum type="arabicPeriod"/>
            </a:pPr>
            <a:r>
              <a:rPr lang="en-US" sz="2400" b="1" dirty="0">
                <a:solidFill>
                  <a:srgbClr val="FF0000"/>
                </a:solidFill>
              </a:rPr>
              <a:t>Keep Facebook Content Fresh for Ongoing </a:t>
            </a:r>
            <a:r>
              <a:rPr lang="en-US" sz="2400" b="1" dirty="0" smtClean="0">
                <a:solidFill>
                  <a:srgbClr val="FF0000"/>
                </a:solidFill>
              </a:rPr>
              <a:t>Promotions</a:t>
            </a:r>
          </a:p>
          <a:p>
            <a:pPr marL="914400" lvl="1" indent="-457200">
              <a:buFont typeface="+mj-lt"/>
              <a:buAutoNum type="alphaLcParenR"/>
            </a:pPr>
            <a:r>
              <a:rPr lang="en-US" b="1" dirty="0"/>
              <a:t>Post a today-only 25% off coupon for your fans to print and bring </a:t>
            </a:r>
            <a:r>
              <a:rPr lang="en-US" b="1" dirty="0" smtClean="0"/>
              <a:t>in</a:t>
            </a:r>
            <a:endParaRPr lang="en-US" sz="800" b="1" dirty="0" smtClean="0"/>
          </a:p>
          <a:p>
            <a:pPr marL="400050" indent="-400050">
              <a:buFont typeface="+mj-lt"/>
              <a:buAutoNum type="arabicPeriod"/>
            </a:pPr>
            <a:r>
              <a:rPr lang="en-US" sz="2400" b="1" dirty="0">
                <a:solidFill>
                  <a:srgbClr val="FF0000"/>
                </a:solidFill>
              </a:rPr>
              <a:t>Emphasize I</a:t>
            </a:r>
            <a:r>
              <a:rPr lang="en-US" sz="2400" b="1" dirty="0" smtClean="0">
                <a:solidFill>
                  <a:srgbClr val="FF0000"/>
                </a:solidFill>
              </a:rPr>
              <a:t>nteraction</a:t>
            </a:r>
            <a:r>
              <a:rPr lang="en-US" sz="4000" b="1" dirty="0" smtClean="0">
                <a:solidFill>
                  <a:srgbClr val="FF0000"/>
                </a:solidFill>
              </a:rPr>
              <a:t> </a:t>
            </a:r>
            <a:r>
              <a:rPr lang="en-US" b="1" dirty="0" smtClean="0"/>
              <a:t>Posts </a:t>
            </a:r>
            <a:r>
              <a:rPr lang="en-US" b="1" dirty="0"/>
              <a:t>to your wall from your customers become instantaneous feedback that you can use</a:t>
            </a:r>
            <a:r>
              <a:rPr lang="en-US" dirty="0"/>
              <a:t> to make appropriate changes, resolve issues and even enjoy compliments. And because you’re the owner, you make the decisions.</a:t>
            </a:r>
            <a:endParaRPr lang="en-US" b="1" dirty="0"/>
          </a:p>
          <a:p>
            <a:pPr marL="400050" indent="-400050">
              <a:buFont typeface="+mj-lt"/>
              <a:buAutoNum type="arabicPeriod"/>
            </a:pPr>
            <a:r>
              <a:rPr lang="en-US" sz="2400" b="1" dirty="0">
                <a:solidFill>
                  <a:srgbClr val="FF0000"/>
                </a:solidFill>
              </a:rPr>
              <a:t>Be </a:t>
            </a:r>
            <a:r>
              <a:rPr lang="en-US" sz="2400" b="1" dirty="0" smtClean="0">
                <a:solidFill>
                  <a:srgbClr val="FF0000"/>
                </a:solidFill>
              </a:rPr>
              <a:t>available - !!!! </a:t>
            </a:r>
            <a:r>
              <a:rPr lang="en-US" sz="2400" b="1" dirty="0">
                <a:solidFill>
                  <a:srgbClr val="FF0000"/>
                </a:solidFill>
              </a:rPr>
              <a:t> </a:t>
            </a:r>
            <a:r>
              <a:rPr lang="en-US" sz="2400" b="1" dirty="0" smtClean="0">
                <a:solidFill>
                  <a:srgbClr val="FF0000"/>
                </a:solidFill>
              </a:rPr>
              <a:t>- </a:t>
            </a:r>
            <a:r>
              <a:rPr lang="en-US" sz="1600" b="1" dirty="0" smtClean="0"/>
              <a:t>Review your post 3X/day – Early AM, Noon, and 6PM</a:t>
            </a:r>
            <a:endParaRPr lang="en-US" sz="500" b="1" dirty="0"/>
          </a:p>
          <a:p>
            <a:pPr marL="400050" indent="-400050">
              <a:buFont typeface="+mj-lt"/>
              <a:buAutoNum type="arabicPeriod"/>
            </a:pPr>
            <a:r>
              <a:rPr lang="en-US" sz="2400" b="1" dirty="0">
                <a:solidFill>
                  <a:srgbClr val="FF0000"/>
                </a:solidFill>
              </a:rPr>
              <a:t>Take </a:t>
            </a:r>
            <a:r>
              <a:rPr lang="en-US" sz="2400" b="1" dirty="0" smtClean="0">
                <a:solidFill>
                  <a:srgbClr val="FF0000"/>
                </a:solidFill>
              </a:rPr>
              <a:t>action - </a:t>
            </a:r>
            <a:r>
              <a:rPr lang="en-US" b="1" dirty="0" smtClean="0"/>
              <a:t>Answer </a:t>
            </a:r>
            <a:r>
              <a:rPr lang="en-US" b="1" dirty="0"/>
              <a:t>everything ASAP, especially </a:t>
            </a:r>
            <a:r>
              <a:rPr lang="en-US" b="1" dirty="0" smtClean="0"/>
              <a:t>complaints</a:t>
            </a:r>
            <a:endParaRPr lang="en-US" sz="1000" b="1" dirty="0"/>
          </a:p>
          <a:p>
            <a:pPr marL="400050" indent="-400050">
              <a:buFont typeface="+mj-lt"/>
              <a:buAutoNum type="arabicPeriod"/>
            </a:pPr>
            <a:r>
              <a:rPr lang="en-US" sz="2400" b="1" dirty="0">
                <a:solidFill>
                  <a:srgbClr val="FF0000"/>
                </a:solidFill>
              </a:rPr>
              <a:t>Be </a:t>
            </a:r>
            <a:r>
              <a:rPr lang="en-US" sz="2400" b="1" dirty="0" smtClean="0">
                <a:solidFill>
                  <a:srgbClr val="FF0000"/>
                </a:solidFill>
              </a:rPr>
              <a:t>flexible – </a:t>
            </a:r>
            <a:r>
              <a:rPr lang="en-US" b="1" dirty="0" smtClean="0"/>
              <a:t>It’s a moving target</a:t>
            </a:r>
            <a:endParaRPr lang="en-US" sz="800" b="1" dirty="0" smtClean="0"/>
          </a:p>
          <a:p>
            <a:pPr marL="400050" indent="-400050">
              <a:buFont typeface="+mj-lt"/>
              <a:buAutoNum type="arabicPeriod"/>
            </a:pPr>
            <a:r>
              <a:rPr lang="en-US" sz="2400" b="1" dirty="0">
                <a:solidFill>
                  <a:srgbClr val="FF0000"/>
                </a:solidFill>
              </a:rPr>
              <a:t>Let your fans know via wall post that everyone who comes in and mentions the post gets </a:t>
            </a:r>
            <a:r>
              <a:rPr lang="en-US" sz="2400" b="1" dirty="0" smtClean="0">
                <a:solidFill>
                  <a:srgbClr val="FF0000"/>
                </a:solidFill>
              </a:rPr>
              <a:t>something</a:t>
            </a:r>
            <a:endParaRPr lang="en-US" sz="2400" b="1" dirty="0">
              <a:solidFill>
                <a:srgbClr val="FF0000"/>
              </a:solidFill>
            </a:endParaRPr>
          </a:p>
        </p:txBody>
      </p:sp>
      <p:sp>
        <p:nvSpPr>
          <p:cNvPr id="3" name="TextBox 2"/>
          <p:cNvSpPr txBox="1"/>
          <p:nvPr/>
        </p:nvSpPr>
        <p:spPr>
          <a:xfrm>
            <a:off x="533400" y="0"/>
            <a:ext cx="8077200" cy="1015663"/>
          </a:xfrm>
          <a:prstGeom prst="rect">
            <a:avLst/>
          </a:prstGeom>
          <a:noFill/>
        </p:spPr>
        <p:txBody>
          <a:bodyPr wrap="square" rtlCol="0">
            <a:spAutoFit/>
          </a:bodyPr>
          <a:lstStyle/>
          <a:p>
            <a:pPr algn="ctr"/>
            <a:r>
              <a:rPr lang="en-US" sz="6000" b="1" dirty="0" smtClean="0">
                <a:solidFill>
                  <a:srgbClr val="FF0000"/>
                </a:solidFill>
              </a:rPr>
              <a:t>Ideas &amp; Concepts</a:t>
            </a:r>
            <a:endParaRPr lang="en-US" sz="6000" b="1" dirty="0">
              <a:solidFill>
                <a:srgbClr val="FF0000"/>
              </a:solidFill>
            </a:endParaRPr>
          </a:p>
        </p:txBody>
      </p:sp>
      <p:pic>
        <p:nvPicPr>
          <p:cNvPr id="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41663">
            <a:off x="124651" y="-2129"/>
            <a:ext cx="998456" cy="92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Pictur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43800" y="-39040"/>
            <a:ext cx="1066800" cy="99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5983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144000" cy="1323439"/>
          </a:xfrm>
          <a:prstGeom prst="rect">
            <a:avLst/>
          </a:prstGeom>
          <a:noFill/>
        </p:spPr>
        <p:txBody>
          <a:bodyPr wrap="square" rtlCol="0">
            <a:spAutoFit/>
          </a:bodyPr>
          <a:lstStyle/>
          <a:p>
            <a:r>
              <a:rPr lang="en-US" sz="4000" b="1" dirty="0" smtClean="0">
                <a:solidFill>
                  <a:srgbClr val="FF0000"/>
                </a:solidFill>
              </a:rPr>
              <a:t>DO NOT POST “STUFF” That’s IRRELEVANT</a:t>
            </a:r>
          </a:p>
          <a:p>
            <a:r>
              <a:rPr lang="en-US" sz="4000" b="1" dirty="0" smtClean="0">
                <a:solidFill>
                  <a:srgbClr val="FF0000"/>
                </a:solidFill>
              </a:rPr>
              <a:t>Like American Express Did To Me</a:t>
            </a:r>
            <a:endParaRPr lang="en-US" sz="4000" b="1" dirty="0">
              <a:solidFill>
                <a:srgbClr val="FF0000"/>
              </a:solidFill>
            </a:endParaRPr>
          </a:p>
        </p:txBody>
      </p:sp>
      <p:sp>
        <p:nvSpPr>
          <p:cNvPr id="3" name="TextBox 2"/>
          <p:cNvSpPr txBox="1"/>
          <p:nvPr/>
        </p:nvSpPr>
        <p:spPr>
          <a:xfrm>
            <a:off x="152400" y="1421725"/>
            <a:ext cx="8839200" cy="4093428"/>
          </a:xfrm>
          <a:prstGeom prst="rect">
            <a:avLst/>
          </a:prstGeom>
          <a:noFill/>
        </p:spPr>
        <p:txBody>
          <a:bodyPr wrap="square" rtlCol="0">
            <a:spAutoFit/>
          </a:bodyPr>
          <a:lstStyle/>
          <a:p>
            <a:pPr algn="ctr"/>
            <a:r>
              <a:rPr lang="en-US" sz="3600" b="1" dirty="0" smtClean="0"/>
              <a:t>DO NOT post basic stuff just to post</a:t>
            </a:r>
          </a:p>
          <a:p>
            <a:pPr algn="ctr"/>
            <a:r>
              <a:rPr lang="en-US" sz="3600" b="1" dirty="0" smtClean="0"/>
              <a:t>For Instance</a:t>
            </a:r>
            <a:endParaRPr lang="en-US" sz="1600" dirty="0" smtClean="0"/>
          </a:p>
          <a:p>
            <a:pPr marL="571500" indent="-571500">
              <a:buFont typeface="Arial" pitchFamily="34" charset="0"/>
              <a:buChar char="•"/>
            </a:pPr>
            <a:r>
              <a:rPr lang="en-US" sz="3600" b="1" i="1" dirty="0" smtClean="0">
                <a:solidFill>
                  <a:schemeClr val="accent1">
                    <a:lumMod val="25000"/>
                  </a:schemeClr>
                </a:solidFill>
              </a:rPr>
              <a:t>A sofa is a great place to take a nap</a:t>
            </a:r>
          </a:p>
          <a:p>
            <a:pPr marL="571500" indent="-571500">
              <a:buFont typeface="Arial" pitchFamily="34" charset="0"/>
              <a:buChar char="•"/>
            </a:pPr>
            <a:r>
              <a:rPr lang="en-US" sz="3600" b="1" i="1" dirty="0" smtClean="0">
                <a:solidFill>
                  <a:schemeClr val="accent1">
                    <a:lumMod val="25000"/>
                  </a:schemeClr>
                </a:solidFill>
              </a:rPr>
              <a:t>The weather</a:t>
            </a:r>
          </a:p>
          <a:p>
            <a:pPr marL="571500" indent="-571500">
              <a:buFont typeface="Arial" pitchFamily="34" charset="0"/>
              <a:buChar char="•"/>
            </a:pPr>
            <a:r>
              <a:rPr lang="en-US" sz="3600" b="1" i="1" dirty="0" smtClean="0">
                <a:solidFill>
                  <a:schemeClr val="accent1">
                    <a:lumMod val="25000"/>
                  </a:schemeClr>
                </a:solidFill>
              </a:rPr>
              <a:t>I’m Happy</a:t>
            </a:r>
          </a:p>
          <a:p>
            <a:pPr marL="571500" indent="-571500">
              <a:buFont typeface="Arial" pitchFamily="34" charset="0"/>
              <a:buChar char="•"/>
            </a:pPr>
            <a:r>
              <a:rPr lang="en-US" sz="3600" b="1" i="1" dirty="0" smtClean="0">
                <a:solidFill>
                  <a:schemeClr val="accent1">
                    <a:lumMod val="25000"/>
                  </a:schemeClr>
                </a:solidFill>
              </a:rPr>
              <a:t>I’m Sad</a:t>
            </a:r>
          </a:p>
          <a:p>
            <a:endParaRPr lang="en-US" sz="2800" b="1" dirty="0" smtClean="0"/>
          </a:p>
          <a:p>
            <a:endParaRPr lang="en-US" sz="1600" dirty="0"/>
          </a:p>
        </p:txBody>
      </p:sp>
      <p:sp>
        <p:nvSpPr>
          <p:cNvPr id="4" name="TextBox 3"/>
          <p:cNvSpPr txBox="1"/>
          <p:nvPr/>
        </p:nvSpPr>
        <p:spPr>
          <a:xfrm>
            <a:off x="304800" y="5053489"/>
            <a:ext cx="8839200" cy="1600438"/>
          </a:xfrm>
          <a:prstGeom prst="rect">
            <a:avLst/>
          </a:prstGeom>
          <a:noFill/>
        </p:spPr>
        <p:txBody>
          <a:bodyPr wrap="square" rtlCol="0">
            <a:spAutoFit/>
          </a:bodyPr>
          <a:lstStyle/>
          <a:p>
            <a:pPr algn="ctr"/>
            <a:r>
              <a:rPr lang="en-US" sz="4000" b="1" dirty="0" smtClean="0">
                <a:solidFill>
                  <a:srgbClr val="FF0000"/>
                </a:solidFill>
              </a:rPr>
              <a:t>Stuff that will make “ME” hide you and unsubscribe</a:t>
            </a:r>
            <a:endParaRPr lang="en-US" sz="3200" b="1" dirty="0" smtClean="0">
              <a:solidFill>
                <a:srgbClr val="FF0000"/>
              </a:solidFill>
            </a:endParaRPr>
          </a:p>
          <a:p>
            <a:endParaRPr lang="en-US" dirty="0"/>
          </a:p>
        </p:txBody>
      </p:sp>
    </p:spTree>
    <p:extLst>
      <p:ext uri="{BB962C8B-B14F-4D97-AF65-F5344CB8AC3E}">
        <p14:creationId xmlns:p14="http://schemas.microsoft.com/office/powerpoint/2010/main" val="290740153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3"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xit" presetSubtype="0" fill="hold" grpId="2" nodeType="clickEffect">
                                  <p:stCondLst>
                                    <p:cond delay="0"/>
                                  </p:stCondLst>
                                  <p:childTnLst>
                                    <p:anim calcmode="lin" valueType="num">
                                      <p:cBhvr>
                                        <p:cTn id="27" dur="1000"/>
                                        <p:tgtEl>
                                          <p:spTgt spid="3"/>
                                        </p:tgtEl>
                                        <p:attrNameLst>
                                          <p:attrName>ppt_w</p:attrName>
                                        </p:attrNameLst>
                                      </p:cBhvr>
                                      <p:tavLst>
                                        <p:tav tm="0">
                                          <p:val>
                                            <p:strVal val="ppt_w"/>
                                          </p:val>
                                        </p:tav>
                                        <p:tav tm="100000">
                                          <p:val>
                                            <p:fltVal val="0"/>
                                          </p:val>
                                        </p:tav>
                                      </p:tavLst>
                                    </p:anim>
                                    <p:anim calcmode="lin" valueType="num">
                                      <p:cBhvr>
                                        <p:cTn id="28" dur="1000"/>
                                        <p:tgtEl>
                                          <p:spTgt spid="3"/>
                                        </p:tgtEl>
                                        <p:attrNameLst>
                                          <p:attrName>ppt_h</p:attrName>
                                        </p:attrNameLst>
                                      </p:cBhvr>
                                      <p:tavLst>
                                        <p:tav tm="0">
                                          <p:val>
                                            <p:strVal val="ppt_h"/>
                                          </p:val>
                                        </p:tav>
                                        <p:tav tm="100000">
                                          <p:val>
                                            <p:fltVal val="0"/>
                                          </p:val>
                                        </p:tav>
                                      </p:tavLst>
                                    </p:anim>
                                    <p:anim calcmode="lin" valueType="num">
                                      <p:cBhvr>
                                        <p:cTn id="29" dur="1000"/>
                                        <p:tgtEl>
                                          <p:spTgt spid="3"/>
                                        </p:tgtEl>
                                        <p:attrNameLst>
                                          <p:attrName>style.rotation</p:attrName>
                                        </p:attrNameLst>
                                      </p:cBhvr>
                                      <p:tavLst>
                                        <p:tav tm="0">
                                          <p:val>
                                            <p:fltVal val="0"/>
                                          </p:val>
                                        </p:tav>
                                        <p:tav tm="100000">
                                          <p:val>
                                            <p:fltVal val="90"/>
                                          </p:val>
                                        </p:tav>
                                      </p:tavLst>
                                    </p:anim>
                                    <p:animEffect transition="out" filter="fade">
                                      <p:cBhvr>
                                        <p:cTn id="30" dur="1000"/>
                                        <p:tgtEl>
                                          <p:spTgt spid="3"/>
                                        </p:tgtEl>
                                      </p:cBhvr>
                                    </p:animEffect>
                                    <p:set>
                                      <p:cBhvr>
                                        <p:cTn id="31" dur="1" fill="hold">
                                          <p:stCondLst>
                                            <p:cond delay="999"/>
                                          </p:stCondLst>
                                        </p:cTn>
                                        <p:tgtEl>
                                          <p:spTgt spid="3"/>
                                        </p:tgtEl>
                                        <p:attrNameLst>
                                          <p:attrName>style.visibility</p:attrName>
                                        </p:attrNameLst>
                                      </p:cBhvr>
                                      <p:to>
                                        <p:strVal val="hidden"/>
                                      </p:to>
                                    </p:set>
                                  </p:childTnLst>
                                </p:cTn>
                              </p:par>
                              <p:par>
                                <p:cTn id="32" presetID="31" presetClass="exit" presetSubtype="0" fill="hold" grpId="1" nodeType="withEffect">
                                  <p:stCondLst>
                                    <p:cond delay="0"/>
                                  </p:stCondLst>
                                  <p:childTnLst>
                                    <p:anim calcmode="lin" valueType="num">
                                      <p:cBhvr>
                                        <p:cTn id="33" dur="1000"/>
                                        <p:tgtEl>
                                          <p:spTgt spid="4"/>
                                        </p:tgtEl>
                                        <p:attrNameLst>
                                          <p:attrName>ppt_w</p:attrName>
                                        </p:attrNameLst>
                                      </p:cBhvr>
                                      <p:tavLst>
                                        <p:tav tm="0">
                                          <p:val>
                                            <p:strVal val="ppt_w"/>
                                          </p:val>
                                        </p:tav>
                                        <p:tav tm="100000">
                                          <p:val>
                                            <p:fltVal val="0"/>
                                          </p:val>
                                        </p:tav>
                                      </p:tavLst>
                                    </p:anim>
                                    <p:anim calcmode="lin" valueType="num">
                                      <p:cBhvr>
                                        <p:cTn id="34" dur="1000"/>
                                        <p:tgtEl>
                                          <p:spTgt spid="4"/>
                                        </p:tgtEl>
                                        <p:attrNameLst>
                                          <p:attrName>ppt_h</p:attrName>
                                        </p:attrNameLst>
                                      </p:cBhvr>
                                      <p:tavLst>
                                        <p:tav tm="0">
                                          <p:val>
                                            <p:strVal val="ppt_h"/>
                                          </p:val>
                                        </p:tav>
                                        <p:tav tm="100000">
                                          <p:val>
                                            <p:fltVal val="0"/>
                                          </p:val>
                                        </p:tav>
                                      </p:tavLst>
                                    </p:anim>
                                    <p:anim calcmode="lin" valueType="num">
                                      <p:cBhvr>
                                        <p:cTn id="35" dur="1000"/>
                                        <p:tgtEl>
                                          <p:spTgt spid="4"/>
                                        </p:tgtEl>
                                        <p:attrNameLst>
                                          <p:attrName>style.rotation</p:attrName>
                                        </p:attrNameLst>
                                      </p:cBhvr>
                                      <p:tavLst>
                                        <p:tav tm="0">
                                          <p:val>
                                            <p:fltVal val="0"/>
                                          </p:val>
                                        </p:tav>
                                        <p:tav tm="100000">
                                          <p:val>
                                            <p:fltVal val="90"/>
                                          </p:val>
                                        </p:tav>
                                      </p:tavLst>
                                    </p:anim>
                                    <p:animEffect transition="out" filter="fade">
                                      <p:cBhvr>
                                        <p:cTn id="36" dur="1000"/>
                                        <p:tgtEl>
                                          <p:spTgt spid="4"/>
                                        </p:tgtEl>
                                      </p:cBhvr>
                                    </p:animEffect>
                                    <p:set>
                                      <p:cBhvr>
                                        <p:cTn id="37" dur="1" fill="hold">
                                          <p:stCondLst>
                                            <p:cond delay="999"/>
                                          </p:stCondLst>
                                        </p:cTn>
                                        <p:tgtEl>
                                          <p:spTgt spid="4"/>
                                        </p:tgtEl>
                                        <p:attrNameLst>
                                          <p:attrName>style.visibility</p:attrName>
                                        </p:attrNameLst>
                                      </p:cBhvr>
                                      <p:to>
                                        <p:strVal val="hidden"/>
                                      </p:to>
                                    </p:set>
                                  </p:childTnLst>
                                </p:cTn>
                              </p:par>
                              <p:par>
                                <p:cTn id="38" presetID="31" presetClass="exit" presetSubtype="0" fill="hold" grpId="0" nodeType="withEffect">
                                  <p:stCondLst>
                                    <p:cond delay="0"/>
                                  </p:stCondLst>
                                  <p:childTnLst>
                                    <p:anim calcmode="lin" valueType="num">
                                      <p:cBhvr>
                                        <p:cTn id="39" dur="1000"/>
                                        <p:tgtEl>
                                          <p:spTgt spid="2"/>
                                        </p:tgtEl>
                                        <p:attrNameLst>
                                          <p:attrName>ppt_w</p:attrName>
                                        </p:attrNameLst>
                                      </p:cBhvr>
                                      <p:tavLst>
                                        <p:tav tm="0">
                                          <p:val>
                                            <p:strVal val="ppt_w"/>
                                          </p:val>
                                        </p:tav>
                                        <p:tav tm="100000">
                                          <p:val>
                                            <p:fltVal val="0"/>
                                          </p:val>
                                        </p:tav>
                                      </p:tavLst>
                                    </p:anim>
                                    <p:anim calcmode="lin" valueType="num">
                                      <p:cBhvr>
                                        <p:cTn id="40" dur="1000"/>
                                        <p:tgtEl>
                                          <p:spTgt spid="2"/>
                                        </p:tgtEl>
                                        <p:attrNameLst>
                                          <p:attrName>ppt_h</p:attrName>
                                        </p:attrNameLst>
                                      </p:cBhvr>
                                      <p:tavLst>
                                        <p:tav tm="0">
                                          <p:val>
                                            <p:strVal val="ppt_h"/>
                                          </p:val>
                                        </p:tav>
                                        <p:tav tm="100000">
                                          <p:val>
                                            <p:fltVal val="0"/>
                                          </p:val>
                                        </p:tav>
                                      </p:tavLst>
                                    </p:anim>
                                    <p:anim calcmode="lin" valueType="num">
                                      <p:cBhvr>
                                        <p:cTn id="41" dur="1000"/>
                                        <p:tgtEl>
                                          <p:spTgt spid="2"/>
                                        </p:tgtEl>
                                        <p:attrNameLst>
                                          <p:attrName>style.rotation</p:attrName>
                                        </p:attrNameLst>
                                      </p:cBhvr>
                                      <p:tavLst>
                                        <p:tav tm="0">
                                          <p:val>
                                            <p:fltVal val="0"/>
                                          </p:val>
                                        </p:tav>
                                        <p:tav tm="100000">
                                          <p:val>
                                            <p:fltVal val="90"/>
                                          </p:val>
                                        </p:tav>
                                      </p:tavLst>
                                    </p:anim>
                                    <p:animEffect transition="out" filter="fade">
                                      <p:cBhvr>
                                        <p:cTn id="42" dur="1000"/>
                                        <p:tgtEl>
                                          <p:spTgt spid="2"/>
                                        </p:tgtEl>
                                      </p:cBhvr>
                                    </p:animEffect>
                                    <p:set>
                                      <p:cBhvr>
                                        <p:cTn id="43"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2"/>
      <p:bldP spid="3" grpId="3"/>
      <p:bldP spid="4" grpId="1"/>
      <p:bldP spid="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30957"/>
            <a:ext cx="8077200" cy="4508927"/>
          </a:xfrm>
          <a:prstGeom prst="rect">
            <a:avLst/>
          </a:prstGeom>
          <a:noFill/>
        </p:spPr>
        <p:txBody>
          <a:bodyPr wrap="square" rtlCol="0">
            <a:spAutoFit/>
          </a:bodyPr>
          <a:lstStyle/>
          <a:p>
            <a:pPr algn="ctr"/>
            <a:r>
              <a:rPr lang="en-US" sz="28700" b="1" dirty="0" smtClean="0"/>
              <a:t>#</a:t>
            </a:r>
            <a:r>
              <a:rPr lang="en-US" sz="28700" b="1" dirty="0" smtClean="0">
                <a:solidFill>
                  <a:srgbClr val="FF0000"/>
                </a:solidFill>
              </a:rPr>
              <a:t>2</a:t>
            </a:r>
            <a:endParaRPr lang="en-US" sz="28700" b="1" dirty="0">
              <a:solidFill>
                <a:srgbClr val="FF0000"/>
              </a:solidFill>
            </a:endParaRPr>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47471" y="3661912"/>
            <a:ext cx="3145183" cy="28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7415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grpId="1"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763345"/>
            <a:ext cx="8153400" cy="1446550"/>
          </a:xfrm>
          <a:prstGeom prst="rect">
            <a:avLst/>
          </a:prstGeom>
          <a:noFill/>
        </p:spPr>
        <p:txBody>
          <a:bodyPr wrap="square" rtlCol="0">
            <a:spAutoFit/>
          </a:bodyPr>
          <a:lstStyle/>
          <a:p>
            <a:pPr algn="ctr"/>
            <a:r>
              <a:rPr lang="en-US" sz="4400" b="1" dirty="0"/>
              <a:t>Pinterest Drives More Traffic Than Google+, YouTube &amp; LinkedIn</a:t>
            </a:r>
          </a:p>
        </p:txBody>
      </p:sp>
      <p:pic>
        <p:nvPicPr>
          <p:cNvPr id="7178" name="Picture 10" descr="http://www.latitude-express.com/wp-content/uploads/Pinterest-Final-Logo.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720" y="0"/>
            <a:ext cx="8210550"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1040" y="3209895"/>
            <a:ext cx="8153400" cy="3785652"/>
          </a:xfrm>
          <a:prstGeom prst="rect">
            <a:avLst/>
          </a:prstGeom>
          <a:noFill/>
        </p:spPr>
        <p:txBody>
          <a:bodyPr wrap="square" rtlCol="0">
            <a:spAutoFit/>
          </a:bodyPr>
          <a:lstStyle/>
          <a:p>
            <a:pPr algn="ctr"/>
            <a:r>
              <a:rPr lang="en-US" sz="6000" b="1" dirty="0">
                <a:solidFill>
                  <a:srgbClr val="B82C00"/>
                </a:solidFill>
              </a:rPr>
              <a:t>10,000,000+ active users </a:t>
            </a:r>
            <a:r>
              <a:rPr lang="en-US" sz="6000" b="1" dirty="0" smtClean="0">
                <a:solidFill>
                  <a:srgbClr val="B82C00"/>
                </a:solidFill>
              </a:rPr>
              <a:t>97</a:t>
            </a:r>
            <a:r>
              <a:rPr lang="en-US" sz="6000" b="1" dirty="0">
                <a:solidFill>
                  <a:srgbClr val="B82C00"/>
                </a:solidFill>
              </a:rPr>
              <a:t>% are women. </a:t>
            </a:r>
            <a:r>
              <a:rPr lang="en-US" sz="6000" b="1" dirty="0" smtClean="0">
                <a:solidFill>
                  <a:srgbClr val="B82C00"/>
                </a:solidFill>
              </a:rPr>
              <a:t>HOME </a:t>
            </a:r>
            <a:r>
              <a:rPr lang="en-US" sz="6000" b="1" dirty="0">
                <a:solidFill>
                  <a:srgbClr val="B82C00"/>
                </a:solidFill>
              </a:rPr>
              <a:t>is the #1 Pinned element!</a:t>
            </a:r>
            <a:endParaRPr lang="en-US" sz="6000" b="1" i="1" dirty="0">
              <a:solidFill>
                <a:srgbClr val="B82C00"/>
              </a:solidFill>
            </a:endParaRPr>
          </a:p>
        </p:txBody>
      </p:sp>
      <p:pic>
        <p:nvPicPr>
          <p:cNvPr id="9" name="Picture 8"/>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24" y="5351690"/>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105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anim calcmode="lin" valueType="num">
                                      <p:cBhvr additive="base">
                                        <p:cTn id="7" dur="500" fill="hold"/>
                                        <p:tgtEl>
                                          <p:spTgt spid="7178"/>
                                        </p:tgtEl>
                                        <p:attrNameLst>
                                          <p:attrName>ppt_x</p:attrName>
                                        </p:attrNameLst>
                                      </p:cBhvr>
                                      <p:tavLst>
                                        <p:tav tm="0">
                                          <p:val>
                                            <p:strVal val="#ppt_x"/>
                                          </p:val>
                                        </p:tav>
                                        <p:tav tm="100000">
                                          <p:val>
                                            <p:strVal val="#ppt_x"/>
                                          </p:val>
                                        </p:tav>
                                      </p:tavLst>
                                    </p:anim>
                                    <p:anim calcmode="lin" valueType="num">
                                      <p:cBhvr additive="base">
                                        <p:cTn id="8"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7178"/>
                                        </p:tgtEl>
                                        <p:attrNameLst>
                                          <p:attrName>ppt_w</p:attrName>
                                        </p:attrNameLst>
                                      </p:cBhvr>
                                      <p:tavLst>
                                        <p:tav tm="0">
                                          <p:val>
                                            <p:strVal val="ppt_w"/>
                                          </p:val>
                                        </p:tav>
                                        <p:tav tm="100000">
                                          <p:val>
                                            <p:fltVal val="0"/>
                                          </p:val>
                                        </p:tav>
                                      </p:tavLst>
                                    </p:anim>
                                    <p:anim calcmode="lin" valueType="num">
                                      <p:cBhvr>
                                        <p:cTn id="25" dur="1000"/>
                                        <p:tgtEl>
                                          <p:spTgt spid="7178"/>
                                        </p:tgtEl>
                                        <p:attrNameLst>
                                          <p:attrName>ppt_h</p:attrName>
                                        </p:attrNameLst>
                                      </p:cBhvr>
                                      <p:tavLst>
                                        <p:tav tm="0">
                                          <p:val>
                                            <p:strVal val="ppt_h"/>
                                          </p:val>
                                        </p:tav>
                                        <p:tav tm="100000">
                                          <p:val>
                                            <p:fltVal val="0"/>
                                          </p:val>
                                        </p:tav>
                                      </p:tavLst>
                                    </p:anim>
                                    <p:anim calcmode="lin" valueType="num">
                                      <p:cBhvr>
                                        <p:cTn id="26" dur="1000"/>
                                        <p:tgtEl>
                                          <p:spTgt spid="7178"/>
                                        </p:tgtEl>
                                        <p:attrNameLst>
                                          <p:attrName>style.rotation</p:attrName>
                                        </p:attrNameLst>
                                      </p:cBhvr>
                                      <p:tavLst>
                                        <p:tav tm="0">
                                          <p:val>
                                            <p:fltVal val="0"/>
                                          </p:val>
                                        </p:tav>
                                        <p:tav tm="100000">
                                          <p:val>
                                            <p:fltVal val="90"/>
                                          </p:val>
                                        </p:tav>
                                      </p:tavLst>
                                    </p:anim>
                                    <p:animEffect transition="out" filter="fade">
                                      <p:cBhvr>
                                        <p:cTn id="27" dur="1000"/>
                                        <p:tgtEl>
                                          <p:spTgt spid="7178"/>
                                        </p:tgtEl>
                                      </p:cBhvr>
                                    </p:animEffect>
                                    <p:set>
                                      <p:cBhvr>
                                        <p:cTn id="28" dur="1" fill="hold">
                                          <p:stCondLst>
                                            <p:cond delay="999"/>
                                          </p:stCondLst>
                                        </p:cTn>
                                        <p:tgtEl>
                                          <p:spTgt spid="7178"/>
                                        </p:tgtEl>
                                        <p:attrNameLst>
                                          <p:attrName>style.visibility</p:attrName>
                                        </p:attrNameLst>
                                      </p:cBhvr>
                                      <p:to>
                                        <p:strVal val="hidden"/>
                                      </p:to>
                                    </p:set>
                                  </p:childTnLst>
                                </p:cTn>
                              </p:par>
                              <p:par>
                                <p:cTn id="29" presetID="31" presetClass="exit" presetSubtype="0" fill="hold" grpId="1" nodeType="withEffect">
                                  <p:stCondLst>
                                    <p:cond delay="0"/>
                                  </p:stCondLst>
                                  <p:childTnLst>
                                    <p:anim calcmode="lin" valueType="num">
                                      <p:cBhvr>
                                        <p:cTn id="30" dur="1000"/>
                                        <p:tgtEl>
                                          <p:spTgt spid="2"/>
                                        </p:tgtEl>
                                        <p:attrNameLst>
                                          <p:attrName>ppt_w</p:attrName>
                                        </p:attrNameLst>
                                      </p:cBhvr>
                                      <p:tavLst>
                                        <p:tav tm="0">
                                          <p:val>
                                            <p:strVal val="ppt_w"/>
                                          </p:val>
                                        </p:tav>
                                        <p:tav tm="100000">
                                          <p:val>
                                            <p:fltVal val="0"/>
                                          </p:val>
                                        </p:tav>
                                      </p:tavLst>
                                    </p:anim>
                                    <p:anim calcmode="lin" valueType="num">
                                      <p:cBhvr>
                                        <p:cTn id="31" dur="1000"/>
                                        <p:tgtEl>
                                          <p:spTgt spid="2"/>
                                        </p:tgtEl>
                                        <p:attrNameLst>
                                          <p:attrName>ppt_h</p:attrName>
                                        </p:attrNameLst>
                                      </p:cBhvr>
                                      <p:tavLst>
                                        <p:tav tm="0">
                                          <p:val>
                                            <p:strVal val="ppt_h"/>
                                          </p:val>
                                        </p:tav>
                                        <p:tav tm="100000">
                                          <p:val>
                                            <p:fltVal val="0"/>
                                          </p:val>
                                        </p:tav>
                                      </p:tavLst>
                                    </p:anim>
                                    <p:anim calcmode="lin" valueType="num">
                                      <p:cBhvr>
                                        <p:cTn id="32" dur="1000"/>
                                        <p:tgtEl>
                                          <p:spTgt spid="2"/>
                                        </p:tgtEl>
                                        <p:attrNameLst>
                                          <p:attrName>style.rotation</p:attrName>
                                        </p:attrNameLst>
                                      </p:cBhvr>
                                      <p:tavLst>
                                        <p:tav tm="0">
                                          <p:val>
                                            <p:fltVal val="0"/>
                                          </p:val>
                                        </p:tav>
                                        <p:tav tm="100000">
                                          <p:val>
                                            <p:fltVal val="90"/>
                                          </p:val>
                                        </p:tav>
                                      </p:tavLst>
                                    </p:anim>
                                    <p:animEffect transition="out" filter="fade">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3"/>
                                        </p:tgtEl>
                                        <p:attrNameLst>
                                          <p:attrName>ppt_w</p:attrName>
                                        </p:attrNameLst>
                                      </p:cBhvr>
                                      <p:tavLst>
                                        <p:tav tm="0">
                                          <p:val>
                                            <p:strVal val="ppt_w"/>
                                          </p:val>
                                        </p:tav>
                                        <p:tav tm="100000">
                                          <p:val>
                                            <p:fltVal val="0"/>
                                          </p:val>
                                        </p:tav>
                                      </p:tavLst>
                                    </p:anim>
                                    <p:anim calcmode="lin" valueType="num">
                                      <p:cBhvr>
                                        <p:cTn id="37" dur="1000"/>
                                        <p:tgtEl>
                                          <p:spTgt spid="3"/>
                                        </p:tgtEl>
                                        <p:attrNameLst>
                                          <p:attrName>ppt_h</p:attrName>
                                        </p:attrNameLst>
                                      </p:cBhvr>
                                      <p:tavLst>
                                        <p:tav tm="0">
                                          <p:val>
                                            <p:strVal val="ppt_h"/>
                                          </p:val>
                                        </p:tav>
                                        <p:tav tm="100000">
                                          <p:val>
                                            <p:fltVal val="0"/>
                                          </p:val>
                                        </p:tav>
                                      </p:tavLst>
                                    </p:anim>
                                    <p:anim calcmode="lin" valueType="num">
                                      <p:cBhvr>
                                        <p:cTn id="38" dur="1000"/>
                                        <p:tgtEl>
                                          <p:spTgt spid="3"/>
                                        </p:tgtEl>
                                        <p:attrNameLst>
                                          <p:attrName>style.rotation</p:attrName>
                                        </p:attrNameLst>
                                      </p:cBhvr>
                                      <p:tavLst>
                                        <p:tav tm="0">
                                          <p:val>
                                            <p:fltVal val="0"/>
                                          </p:val>
                                        </p:tav>
                                        <p:tav tm="100000">
                                          <p:val>
                                            <p:fltVal val="90"/>
                                          </p:val>
                                        </p:tav>
                                      </p:tavLst>
                                    </p:anim>
                                    <p:animEffect transition="out" filter="fade">
                                      <p:cBhvr>
                                        <p:cTn id="39" dur="1000"/>
                                        <p:tgtEl>
                                          <p:spTgt spid="3"/>
                                        </p:tgtEl>
                                      </p:cBhvr>
                                    </p:animEffect>
                                    <p:set>
                                      <p:cBhvr>
                                        <p:cTn id="4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35878"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6841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fltVal val="0"/>
                                          </p:val>
                                        </p:tav>
                                        <p:tav tm="100000">
                                          <p:val>
                                            <p:strVal val="#ppt_w"/>
                                          </p:val>
                                        </p:tav>
                                      </p:tavLst>
                                    </p:anim>
                                    <p:anim calcmode="lin" valueType="num">
                                      <p:cBhvr>
                                        <p:cTn id="8" dur="1000" fill="hold"/>
                                        <p:tgtEl>
                                          <p:spTgt spid="1027"/>
                                        </p:tgtEl>
                                        <p:attrNameLst>
                                          <p:attrName>ppt_h</p:attrName>
                                        </p:attrNameLst>
                                      </p:cBhvr>
                                      <p:tavLst>
                                        <p:tav tm="0">
                                          <p:val>
                                            <p:fltVal val="0"/>
                                          </p:val>
                                        </p:tav>
                                        <p:tav tm="100000">
                                          <p:val>
                                            <p:strVal val="#ppt_h"/>
                                          </p:val>
                                        </p:tav>
                                      </p:tavLst>
                                    </p:anim>
                                    <p:anim calcmode="lin" valueType="num">
                                      <p:cBhvr>
                                        <p:cTn id="9" dur="1000" fill="hold"/>
                                        <p:tgtEl>
                                          <p:spTgt spid="10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2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5638800" cy="707886"/>
          </a:xfrm>
          <a:prstGeom prst="rect">
            <a:avLst/>
          </a:prstGeom>
          <a:noFill/>
        </p:spPr>
        <p:txBody>
          <a:bodyPr wrap="square" rtlCol="0">
            <a:spAutoFit/>
          </a:bodyPr>
          <a:lstStyle/>
          <a:p>
            <a:pPr algn="ctr"/>
            <a:r>
              <a:rPr lang="en-US" sz="4000" b="1" dirty="0" smtClean="0">
                <a:solidFill>
                  <a:srgbClr val="B82C00"/>
                </a:solidFill>
              </a:rPr>
              <a:t>What is</a:t>
            </a:r>
            <a:endParaRPr lang="en-US" sz="4000" b="1" dirty="0">
              <a:solidFill>
                <a:srgbClr val="B82C00"/>
              </a:solidFill>
            </a:endParaRPr>
          </a:p>
        </p:txBody>
      </p:sp>
      <p:sp>
        <p:nvSpPr>
          <p:cNvPr id="3" name="TextBox 2"/>
          <p:cNvSpPr txBox="1"/>
          <p:nvPr/>
        </p:nvSpPr>
        <p:spPr>
          <a:xfrm>
            <a:off x="335280" y="990600"/>
            <a:ext cx="7848600" cy="5693866"/>
          </a:xfrm>
          <a:prstGeom prst="rect">
            <a:avLst/>
          </a:prstGeom>
          <a:noFill/>
        </p:spPr>
        <p:txBody>
          <a:bodyPr wrap="square" rtlCol="0">
            <a:spAutoFit/>
          </a:bodyPr>
          <a:lstStyle/>
          <a:p>
            <a:pPr algn="ctr"/>
            <a:r>
              <a:rPr lang="en-US" sz="3200" b="1" dirty="0">
                <a:solidFill>
                  <a:srgbClr val="C00000"/>
                </a:solidFill>
              </a:rPr>
              <a:t>Pinterest lets you organize and share all the beautiful things you find on the web. People use pinboards to plan their weddings, </a:t>
            </a:r>
            <a:r>
              <a:rPr lang="en-US" sz="4400" b="1" dirty="0"/>
              <a:t>decorate their homes</a:t>
            </a:r>
            <a:r>
              <a:rPr lang="en-US" sz="3200" b="1" dirty="0">
                <a:solidFill>
                  <a:srgbClr val="C00000"/>
                </a:solidFill>
              </a:rPr>
              <a:t>, and organize their favorite recipes.</a:t>
            </a:r>
            <a:br>
              <a:rPr lang="en-US" sz="3200" b="1" dirty="0">
                <a:solidFill>
                  <a:srgbClr val="C00000"/>
                </a:solidFill>
              </a:rPr>
            </a:br>
            <a:r>
              <a:rPr lang="en-US" sz="3200" b="1" dirty="0">
                <a:solidFill>
                  <a:srgbClr val="C00000"/>
                </a:solidFill>
              </a:rPr>
              <a:t/>
            </a:r>
            <a:br>
              <a:rPr lang="en-US" sz="3200" b="1" dirty="0">
                <a:solidFill>
                  <a:srgbClr val="C00000"/>
                </a:solidFill>
              </a:rPr>
            </a:br>
            <a:r>
              <a:rPr lang="en-US" sz="3200" b="1" dirty="0">
                <a:solidFill>
                  <a:srgbClr val="C00000"/>
                </a:solidFill>
              </a:rPr>
              <a:t>Best of all, you can browse pinboards created by other people. Browsing pinboards is a fun way to discover new things and get inspiration from people who share your interests.</a:t>
            </a:r>
            <a:endParaRPr lang="en-US" sz="3200" dirty="0">
              <a:solidFill>
                <a:srgbClr val="C00000"/>
              </a:solidFill>
            </a:endParaRPr>
          </a:p>
        </p:txBody>
      </p:sp>
      <p:pic>
        <p:nvPicPr>
          <p:cNvPr id="5" name="Picture 10" descr="http://www.latitude-express.com/wp-content/uploads/Pinterest-Final-Logo.p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600" y="323279"/>
            <a:ext cx="2541270" cy="61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002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5"/>
                                        </p:tgtEl>
                                        <p:attrNameLst>
                                          <p:attrName>ppt_w</p:attrName>
                                        </p:attrNameLst>
                                      </p:cBhvr>
                                      <p:tavLst>
                                        <p:tav tm="0">
                                          <p:val>
                                            <p:strVal val="ppt_w"/>
                                          </p:val>
                                        </p:tav>
                                        <p:tav tm="100000">
                                          <p:val>
                                            <p:fltVal val="0"/>
                                          </p:val>
                                        </p:tav>
                                      </p:tavLst>
                                    </p:anim>
                                    <p:anim calcmode="lin" valueType="num">
                                      <p:cBhvr>
                                        <p:cTn id="13" dur="1000"/>
                                        <p:tgtEl>
                                          <p:spTgt spid="5"/>
                                        </p:tgtEl>
                                        <p:attrNameLst>
                                          <p:attrName>ppt_h</p:attrName>
                                        </p:attrNameLst>
                                      </p:cBhvr>
                                      <p:tavLst>
                                        <p:tav tm="0">
                                          <p:val>
                                            <p:strVal val="ppt_h"/>
                                          </p:val>
                                        </p:tav>
                                        <p:tav tm="100000">
                                          <p:val>
                                            <p:fltVal val="0"/>
                                          </p:val>
                                        </p:tav>
                                      </p:tavLst>
                                    </p:anim>
                                    <p:anim calcmode="lin" valueType="num">
                                      <p:cBhvr>
                                        <p:cTn id="14" dur="1000"/>
                                        <p:tgtEl>
                                          <p:spTgt spid="5"/>
                                        </p:tgtEl>
                                        <p:attrNameLst>
                                          <p:attrName>style.rotation</p:attrName>
                                        </p:attrNameLst>
                                      </p:cBhvr>
                                      <p:tavLst>
                                        <p:tav tm="0">
                                          <p:val>
                                            <p:fltVal val="0"/>
                                          </p:val>
                                        </p:tav>
                                        <p:tav tm="100000">
                                          <p:val>
                                            <p:fltVal val="90"/>
                                          </p:val>
                                        </p:tav>
                                      </p:tavLst>
                                    </p:anim>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70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52400" y="5410200"/>
            <a:ext cx="4572000" cy="1752600"/>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7010400" y="5547360"/>
            <a:ext cx="1828800" cy="2286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7086600" y="3371693"/>
            <a:ext cx="1752600" cy="2190907"/>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632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8194"/>
                                        </p:tgtEl>
                                        <p:attrNameLst>
                                          <p:attrName>ppt_w</p:attrName>
                                        </p:attrNameLst>
                                      </p:cBhvr>
                                      <p:tavLst>
                                        <p:tav tm="0">
                                          <p:val>
                                            <p:strVal val="ppt_w"/>
                                          </p:val>
                                        </p:tav>
                                        <p:tav tm="100000">
                                          <p:val>
                                            <p:fltVal val="0"/>
                                          </p:val>
                                        </p:tav>
                                      </p:tavLst>
                                    </p:anim>
                                    <p:anim calcmode="lin" valueType="num">
                                      <p:cBhvr>
                                        <p:cTn id="31" dur="1000"/>
                                        <p:tgtEl>
                                          <p:spTgt spid="8194"/>
                                        </p:tgtEl>
                                        <p:attrNameLst>
                                          <p:attrName>ppt_h</p:attrName>
                                        </p:attrNameLst>
                                      </p:cBhvr>
                                      <p:tavLst>
                                        <p:tav tm="0">
                                          <p:val>
                                            <p:strVal val="ppt_h"/>
                                          </p:val>
                                        </p:tav>
                                        <p:tav tm="100000">
                                          <p:val>
                                            <p:fltVal val="0"/>
                                          </p:val>
                                        </p:tav>
                                      </p:tavLst>
                                    </p:anim>
                                    <p:anim calcmode="lin" valueType="num">
                                      <p:cBhvr>
                                        <p:cTn id="32" dur="1000"/>
                                        <p:tgtEl>
                                          <p:spTgt spid="8194"/>
                                        </p:tgtEl>
                                        <p:attrNameLst>
                                          <p:attrName>style.rotation</p:attrName>
                                        </p:attrNameLst>
                                      </p:cBhvr>
                                      <p:tavLst>
                                        <p:tav tm="0">
                                          <p:val>
                                            <p:fltVal val="0"/>
                                          </p:val>
                                        </p:tav>
                                        <p:tav tm="100000">
                                          <p:val>
                                            <p:fltVal val="90"/>
                                          </p:val>
                                        </p:tav>
                                      </p:tavLst>
                                    </p:anim>
                                    <p:animEffect transition="out" filter="fade">
                                      <p:cBhvr>
                                        <p:cTn id="33" dur="1000"/>
                                        <p:tgtEl>
                                          <p:spTgt spid="8194"/>
                                        </p:tgtEl>
                                      </p:cBhvr>
                                    </p:animEffect>
                                    <p:set>
                                      <p:cBhvr>
                                        <p:cTn id="34" dur="1" fill="hold">
                                          <p:stCondLst>
                                            <p:cond delay="999"/>
                                          </p:stCondLst>
                                        </p:cTn>
                                        <p:tgtEl>
                                          <p:spTgt spid="8194"/>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2"/>
                                        </p:tgtEl>
                                        <p:attrNameLst>
                                          <p:attrName>ppt_w</p:attrName>
                                        </p:attrNameLst>
                                      </p:cBhvr>
                                      <p:tavLst>
                                        <p:tav tm="0">
                                          <p:val>
                                            <p:strVal val="ppt_w"/>
                                          </p:val>
                                        </p:tav>
                                        <p:tav tm="100000">
                                          <p:val>
                                            <p:fltVal val="0"/>
                                          </p:val>
                                        </p:tav>
                                      </p:tavLst>
                                    </p:anim>
                                    <p:anim calcmode="lin" valueType="num">
                                      <p:cBhvr>
                                        <p:cTn id="37" dur="1000"/>
                                        <p:tgtEl>
                                          <p:spTgt spid="2"/>
                                        </p:tgtEl>
                                        <p:attrNameLst>
                                          <p:attrName>ppt_h</p:attrName>
                                        </p:attrNameLst>
                                      </p:cBhvr>
                                      <p:tavLst>
                                        <p:tav tm="0">
                                          <p:val>
                                            <p:strVal val="ppt_h"/>
                                          </p:val>
                                        </p:tav>
                                        <p:tav tm="100000">
                                          <p:val>
                                            <p:fltVal val="0"/>
                                          </p:val>
                                        </p:tav>
                                      </p:tavLst>
                                    </p:anim>
                                    <p:anim calcmode="lin" valueType="num">
                                      <p:cBhvr>
                                        <p:cTn id="38" dur="1000"/>
                                        <p:tgtEl>
                                          <p:spTgt spid="2"/>
                                        </p:tgtEl>
                                        <p:attrNameLst>
                                          <p:attrName>style.rotation</p:attrName>
                                        </p:attrNameLst>
                                      </p:cBhvr>
                                      <p:tavLst>
                                        <p:tav tm="0">
                                          <p:val>
                                            <p:fltVal val="0"/>
                                          </p:val>
                                        </p:tav>
                                        <p:tav tm="100000">
                                          <p:val>
                                            <p:fltVal val="90"/>
                                          </p:val>
                                        </p:tav>
                                      </p:tavLst>
                                    </p:anim>
                                    <p:animEffect transition="out" filter="fade">
                                      <p:cBhvr>
                                        <p:cTn id="39" dur="1000"/>
                                        <p:tgtEl>
                                          <p:spTgt spid="2"/>
                                        </p:tgtEl>
                                      </p:cBhvr>
                                    </p:animEffect>
                                    <p:set>
                                      <p:cBhvr>
                                        <p:cTn id="40" dur="1" fill="hold">
                                          <p:stCondLst>
                                            <p:cond delay="999"/>
                                          </p:stCondLst>
                                        </p:cTn>
                                        <p:tgtEl>
                                          <p:spTgt spid="2"/>
                                        </p:tgtEl>
                                        <p:attrNameLst>
                                          <p:attrName>style.visibility</p:attrName>
                                        </p:attrNameLst>
                                      </p:cBhvr>
                                      <p:to>
                                        <p:strVal val="hidden"/>
                                      </p:to>
                                    </p:set>
                                  </p:childTnLst>
                                </p:cTn>
                              </p:par>
                              <p:par>
                                <p:cTn id="41" presetID="31" presetClass="exit" presetSubtype="0" fill="hold" nodeType="withEffect">
                                  <p:stCondLst>
                                    <p:cond delay="0"/>
                                  </p:stCondLst>
                                  <p:childTnLst>
                                    <p:anim calcmode="lin" valueType="num">
                                      <p:cBhvr>
                                        <p:cTn id="42" dur="1000"/>
                                        <p:tgtEl>
                                          <p:spTgt spid="7"/>
                                        </p:tgtEl>
                                        <p:attrNameLst>
                                          <p:attrName>ppt_w</p:attrName>
                                        </p:attrNameLst>
                                      </p:cBhvr>
                                      <p:tavLst>
                                        <p:tav tm="0">
                                          <p:val>
                                            <p:strVal val="ppt_w"/>
                                          </p:val>
                                        </p:tav>
                                        <p:tav tm="100000">
                                          <p:val>
                                            <p:fltVal val="0"/>
                                          </p:val>
                                        </p:tav>
                                      </p:tavLst>
                                    </p:anim>
                                    <p:anim calcmode="lin" valueType="num">
                                      <p:cBhvr>
                                        <p:cTn id="43" dur="1000"/>
                                        <p:tgtEl>
                                          <p:spTgt spid="7"/>
                                        </p:tgtEl>
                                        <p:attrNameLst>
                                          <p:attrName>ppt_h</p:attrName>
                                        </p:attrNameLst>
                                      </p:cBhvr>
                                      <p:tavLst>
                                        <p:tav tm="0">
                                          <p:val>
                                            <p:strVal val="ppt_h"/>
                                          </p:val>
                                        </p:tav>
                                        <p:tav tm="100000">
                                          <p:val>
                                            <p:fltVal val="0"/>
                                          </p:val>
                                        </p:tav>
                                      </p:tavLst>
                                    </p:anim>
                                    <p:anim calcmode="lin" valueType="num">
                                      <p:cBhvr>
                                        <p:cTn id="44" dur="1000"/>
                                        <p:tgtEl>
                                          <p:spTgt spid="7"/>
                                        </p:tgtEl>
                                        <p:attrNameLst>
                                          <p:attrName>style.rotation</p:attrName>
                                        </p:attrNameLst>
                                      </p:cBhvr>
                                      <p:tavLst>
                                        <p:tav tm="0">
                                          <p:val>
                                            <p:fltVal val="0"/>
                                          </p:val>
                                        </p:tav>
                                        <p:tav tm="100000">
                                          <p:val>
                                            <p:fltVal val="90"/>
                                          </p:val>
                                        </p:tav>
                                      </p:tavLst>
                                    </p:anim>
                                    <p:animEffect transition="out" filter="fade">
                                      <p:cBhvr>
                                        <p:cTn id="45" dur="1000"/>
                                        <p:tgtEl>
                                          <p:spTgt spid="7"/>
                                        </p:tgtEl>
                                      </p:cBhvr>
                                    </p:animEffect>
                                    <p:set>
                                      <p:cBhvr>
                                        <p:cTn id="46" dur="1" fill="hold">
                                          <p:stCondLst>
                                            <p:cond delay="999"/>
                                          </p:stCondLst>
                                        </p:cTn>
                                        <p:tgtEl>
                                          <p:spTgt spid="7"/>
                                        </p:tgtEl>
                                        <p:attrNameLst>
                                          <p:attrName>style.visibility</p:attrName>
                                        </p:attrNameLst>
                                      </p:cBhvr>
                                      <p:to>
                                        <p:strVal val="hidden"/>
                                      </p:to>
                                    </p:set>
                                  </p:childTnLst>
                                </p:cTn>
                              </p:par>
                              <p:par>
                                <p:cTn id="47" presetID="31" presetClass="exit" presetSubtype="0" fill="hold" nodeType="withEffect">
                                  <p:stCondLst>
                                    <p:cond delay="0"/>
                                  </p:stCondLst>
                                  <p:childTnLst>
                                    <p:anim calcmode="lin" valueType="num">
                                      <p:cBhvr>
                                        <p:cTn id="48" dur="1000"/>
                                        <p:tgtEl>
                                          <p:spTgt spid="4"/>
                                        </p:tgtEl>
                                        <p:attrNameLst>
                                          <p:attrName>ppt_w</p:attrName>
                                        </p:attrNameLst>
                                      </p:cBhvr>
                                      <p:tavLst>
                                        <p:tav tm="0">
                                          <p:val>
                                            <p:strVal val="ppt_w"/>
                                          </p:val>
                                        </p:tav>
                                        <p:tav tm="100000">
                                          <p:val>
                                            <p:fltVal val="0"/>
                                          </p:val>
                                        </p:tav>
                                      </p:tavLst>
                                    </p:anim>
                                    <p:anim calcmode="lin" valueType="num">
                                      <p:cBhvr>
                                        <p:cTn id="49" dur="1000"/>
                                        <p:tgtEl>
                                          <p:spTgt spid="4"/>
                                        </p:tgtEl>
                                        <p:attrNameLst>
                                          <p:attrName>ppt_h</p:attrName>
                                        </p:attrNameLst>
                                      </p:cBhvr>
                                      <p:tavLst>
                                        <p:tav tm="0">
                                          <p:val>
                                            <p:strVal val="ppt_h"/>
                                          </p:val>
                                        </p:tav>
                                        <p:tav tm="100000">
                                          <p:val>
                                            <p:fltVal val="0"/>
                                          </p:val>
                                        </p:tav>
                                      </p:tavLst>
                                    </p:anim>
                                    <p:anim calcmode="lin" valueType="num">
                                      <p:cBhvr>
                                        <p:cTn id="50" dur="1000"/>
                                        <p:tgtEl>
                                          <p:spTgt spid="4"/>
                                        </p:tgtEl>
                                        <p:attrNameLst>
                                          <p:attrName>style.rotation</p:attrName>
                                        </p:attrNameLst>
                                      </p:cBhvr>
                                      <p:tavLst>
                                        <p:tav tm="0">
                                          <p:val>
                                            <p:fltVal val="0"/>
                                          </p:val>
                                        </p:tav>
                                        <p:tav tm="100000">
                                          <p:val>
                                            <p:fltVal val="90"/>
                                          </p:val>
                                        </p:tav>
                                      </p:tavLst>
                                    </p:anim>
                                    <p:animEffect transition="out" filter="fade">
                                      <p:cBhvr>
                                        <p:cTn id="51" dur="1000"/>
                                        <p:tgtEl>
                                          <p:spTgt spid="4"/>
                                        </p:tgtEl>
                                      </p:cBhvr>
                                    </p:animEffect>
                                    <p:set>
                                      <p:cBhvr>
                                        <p:cTn id="5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248003"/>
            <a:ext cx="9159240" cy="712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600200" y="609600"/>
            <a:ext cx="26670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5" name="Oval 4"/>
          <p:cNvSpPr/>
          <p:nvPr/>
        </p:nvSpPr>
        <p:spPr>
          <a:xfrm>
            <a:off x="1447800" y="3810000"/>
            <a:ext cx="2667000"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cxnSp>
        <p:nvCxnSpPr>
          <p:cNvPr id="6" name="Straight Arrow Connector 5"/>
          <p:cNvCxnSpPr/>
          <p:nvPr/>
        </p:nvCxnSpPr>
        <p:spPr>
          <a:xfrm flipH="1">
            <a:off x="2514600" y="4724400"/>
            <a:ext cx="4191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091690" y="1447800"/>
            <a:ext cx="4191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64453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1000" fill="hold"/>
                                        <p:tgtEl>
                                          <p:spTgt spid="9218"/>
                                        </p:tgtEl>
                                        <p:attrNameLst>
                                          <p:attrName>ppt_w</p:attrName>
                                        </p:attrNameLst>
                                      </p:cBhvr>
                                      <p:tavLst>
                                        <p:tav tm="0">
                                          <p:val>
                                            <p:fltVal val="0"/>
                                          </p:val>
                                        </p:tav>
                                        <p:tav tm="100000">
                                          <p:val>
                                            <p:strVal val="#ppt_w"/>
                                          </p:val>
                                        </p:tav>
                                      </p:tavLst>
                                    </p:anim>
                                    <p:anim calcmode="lin" valueType="num">
                                      <p:cBhvr>
                                        <p:cTn id="8" dur="1000" fill="hold"/>
                                        <p:tgtEl>
                                          <p:spTgt spid="9218"/>
                                        </p:tgtEl>
                                        <p:attrNameLst>
                                          <p:attrName>ppt_h</p:attrName>
                                        </p:attrNameLst>
                                      </p:cBhvr>
                                      <p:tavLst>
                                        <p:tav tm="0">
                                          <p:val>
                                            <p:fltVal val="0"/>
                                          </p:val>
                                        </p:tav>
                                        <p:tav tm="100000">
                                          <p:val>
                                            <p:strVal val="#ppt_h"/>
                                          </p:val>
                                        </p:tav>
                                      </p:tavLst>
                                    </p:anim>
                                    <p:anim calcmode="lin" valueType="num">
                                      <p:cBhvr>
                                        <p:cTn id="9" dur="1000" fill="hold"/>
                                        <p:tgtEl>
                                          <p:spTgt spid="9218"/>
                                        </p:tgtEl>
                                        <p:attrNameLst>
                                          <p:attrName>style.rotation</p:attrName>
                                        </p:attrNameLst>
                                      </p:cBhvr>
                                      <p:tavLst>
                                        <p:tav tm="0">
                                          <p:val>
                                            <p:fltVal val="90"/>
                                          </p:val>
                                        </p:tav>
                                        <p:tav tm="100000">
                                          <p:val>
                                            <p:fltVal val="0"/>
                                          </p:val>
                                        </p:tav>
                                      </p:tavLst>
                                    </p:anim>
                                    <p:animEffect transition="in" filter="fade">
                                      <p:cBhvr>
                                        <p:cTn id="10" dur="10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par>
                                <p:cTn id="31" presetID="3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xit" presetSubtype="0" fill="hold" nodeType="clickEffect">
                                  <p:stCondLst>
                                    <p:cond delay="0"/>
                                  </p:stCondLst>
                                  <p:childTnLst>
                                    <p:anim calcmode="lin" valueType="num">
                                      <p:cBhvr>
                                        <p:cTn id="40" dur="1000"/>
                                        <p:tgtEl>
                                          <p:spTgt spid="9218"/>
                                        </p:tgtEl>
                                        <p:attrNameLst>
                                          <p:attrName>ppt_w</p:attrName>
                                        </p:attrNameLst>
                                      </p:cBhvr>
                                      <p:tavLst>
                                        <p:tav tm="0">
                                          <p:val>
                                            <p:strVal val="ppt_w"/>
                                          </p:val>
                                        </p:tav>
                                        <p:tav tm="100000">
                                          <p:val>
                                            <p:fltVal val="0"/>
                                          </p:val>
                                        </p:tav>
                                      </p:tavLst>
                                    </p:anim>
                                    <p:anim calcmode="lin" valueType="num">
                                      <p:cBhvr>
                                        <p:cTn id="41" dur="1000"/>
                                        <p:tgtEl>
                                          <p:spTgt spid="9218"/>
                                        </p:tgtEl>
                                        <p:attrNameLst>
                                          <p:attrName>ppt_h</p:attrName>
                                        </p:attrNameLst>
                                      </p:cBhvr>
                                      <p:tavLst>
                                        <p:tav tm="0">
                                          <p:val>
                                            <p:strVal val="ppt_h"/>
                                          </p:val>
                                        </p:tav>
                                        <p:tav tm="100000">
                                          <p:val>
                                            <p:fltVal val="0"/>
                                          </p:val>
                                        </p:tav>
                                      </p:tavLst>
                                    </p:anim>
                                    <p:anim calcmode="lin" valueType="num">
                                      <p:cBhvr>
                                        <p:cTn id="42" dur="1000"/>
                                        <p:tgtEl>
                                          <p:spTgt spid="9218"/>
                                        </p:tgtEl>
                                        <p:attrNameLst>
                                          <p:attrName>style.rotation</p:attrName>
                                        </p:attrNameLst>
                                      </p:cBhvr>
                                      <p:tavLst>
                                        <p:tav tm="0">
                                          <p:val>
                                            <p:fltVal val="0"/>
                                          </p:val>
                                        </p:tav>
                                        <p:tav tm="100000">
                                          <p:val>
                                            <p:fltVal val="90"/>
                                          </p:val>
                                        </p:tav>
                                      </p:tavLst>
                                    </p:anim>
                                    <p:animEffect transition="out" filter="fade">
                                      <p:cBhvr>
                                        <p:cTn id="43" dur="1000"/>
                                        <p:tgtEl>
                                          <p:spTgt spid="9218"/>
                                        </p:tgtEl>
                                      </p:cBhvr>
                                    </p:animEffect>
                                    <p:set>
                                      <p:cBhvr>
                                        <p:cTn id="44" dur="1" fill="hold">
                                          <p:stCondLst>
                                            <p:cond delay="999"/>
                                          </p:stCondLst>
                                        </p:cTn>
                                        <p:tgtEl>
                                          <p:spTgt spid="92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1" presetClass="exit" presetSubtype="0" fill="hold" grpId="1" nodeType="clickEffect">
                                  <p:stCondLst>
                                    <p:cond delay="0"/>
                                  </p:stCondLst>
                                  <p:childTnLst>
                                    <p:anim calcmode="lin" valueType="num">
                                      <p:cBhvr>
                                        <p:cTn id="48" dur="1000"/>
                                        <p:tgtEl>
                                          <p:spTgt spid="5"/>
                                        </p:tgtEl>
                                        <p:attrNameLst>
                                          <p:attrName>ppt_w</p:attrName>
                                        </p:attrNameLst>
                                      </p:cBhvr>
                                      <p:tavLst>
                                        <p:tav tm="0">
                                          <p:val>
                                            <p:strVal val="ppt_w"/>
                                          </p:val>
                                        </p:tav>
                                        <p:tav tm="100000">
                                          <p:val>
                                            <p:fltVal val="0"/>
                                          </p:val>
                                        </p:tav>
                                      </p:tavLst>
                                    </p:anim>
                                    <p:anim calcmode="lin" valueType="num">
                                      <p:cBhvr>
                                        <p:cTn id="49" dur="1000"/>
                                        <p:tgtEl>
                                          <p:spTgt spid="5"/>
                                        </p:tgtEl>
                                        <p:attrNameLst>
                                          <p:attrName>ppt_h</p:attrName>
                                        </p:attrNameLst>
                                      </p:cBhvr>
                                      <p:tavLst>
                                        <p:tav tm="0">
                                          <p:val>
                                            <p:strVal val="ppt_h"/>
                                          </p:val>
                                        </p:tav>
                                        <p:tav tm="100000">
                                          <p:val>
                                            <p:fltVal val="0"/>
                                          </p:val>
                                        </p:tav>
                                      </p:tavLst>
                                    </p:anim>
                                    <p:anim calcmode="lin" valueType="num">
                                      <p:cBhvr>
                                        <p:cTn id="50" dur="1000"/>
                                        <p:tgtEl>
                                          <p:spTgt spid="5"/>
                                        </p:tgtEl>
                                        <p:attrNameLst>
                                          <p:attrName>style.rotation</p:attrName>
                                        </p:attrNameLst>
                                      </p:cBhvr>
                                      <p:tavLst>
                                        <p:tav tm="0">
                                          <p:val>
                                            <p:fltVal val="0"/>
                                          </p:val>
                                        </p:tav>
                                        <p:tav tm="100000">
                                          <p:val>
                                            <p:fltVal val="90"/>
                                          </p:val>
                                        </p:tav>
                                      </p:tavLst>
                                    </p:anim>
                                    <p:animEffect transition="out" filter="fade">
                                      <p:cBhvr>
                                        <p:cTn id="51" dur="1000"/>
                                        <p:tgtEl>
                                          <p:spTgt spid="5"/>
                                        </p:tgtEl>
                                      </p:cBhvr>
                                    </p:animEffect>
                                    <p:set>
                                      <p:cBhvr>
                                        <p:cTn id="52" dur="1" fill="hold">
                                          <p:stCondLst>
                                            <p:cond delay="999"/>
                                          </p:stCondLst>
                                        </p:cTn>
                                        <p:tgtEl>
                                          <p:spTgt spid="5"/>
                                        </p:tgtEl>
                                        <p:attrNameLst>
                                          <p:attrName>style.visibility</p:attrName>
                                        </p:attrNameLst>
                                      </p:cBhvr>
                                      <p:to>
                                        <p:strVal val="hidden"/>
                                      </p:to>
                                    </p:set>
                                  </p:childTnLst>
                                </p:cTn>
                              </p:par>
                              <p:par>
                                <p:cTn id="53" presetID="31" presetClass="exit" presetSubtype="0" fill="hold" nodeType="withEffect">
                                  <p:stCondLst>
                                    <p:cond delay="0"/>
                                  </p:stCondLst>
                                  <p:childTnLst>
                                    <p:anim calcmode="lin" valueType="num">
                                      <p:cBhvr>
                                        <p:cTn id="54" dur="1000"/>
                                        <p:tgtEl>
                                          <p:spTgt spid="6"/>
                                        </p:tgtEl>
                                        <p:attrNameLst>
                                          <p:attrName>ppt_w</p:attrName>
                                        </p:attrNameLst>
                                      </p:cBhvr>
                                      <p:tavLst>
                                        <p:tav tm="0">
                                          <p:val>
                                            <p:strVal val="ppt_w"/>
                                          </p:val>
                                        </p:tav>
                                        <p:tav tm="100000">
                                          <p:val>
                                            <p:fltVal val="0"/>
                                          </p:val>
                                        </p:tav>
                                      </p:tavLst>
                                    </p:anim>
                                    <p:anim calcmode="lin" valueType="num">
                                      <p:cBhvr>
                                        <p:cTn id="55" dur="1000"/>
                                        <p:tgtEl>
                                          <p:spTgt spid="6"/>
                                        </p:tgtEl>
                                        <p:attrNameLst>
                                          <p:attrName>ppt_h</p:attrName>
                                        </p:attrNameLst>
                                      </p:cBhvr>
                                      <p:tavLst>
                                        <p:tav tm="0">
                                          <p:val>
                                            <p:strVal val="ppt_h"/>
                                          </p:val>
                                        </p:tav>
                                        <p:tav tm="100000">
                                          <p:val>
                                            <p:fltVal val="0"/>
                                          </p:val>
                                        </p:tav>
                                      </p:tavLst>
                                    </p:anim>
                                    <p:anim calcmode="lin" valueType="num">
                                      <p:cBhvr>
                                        <p:cTn id="56" dur="1000"/>
                                        <p:tgtEl>
                                          <p:spTgt spid="6"/>
                                        </p:tgtEl>
                                        <p:attrNameLst>
                                          <p:attrName>style.rotation</p:attrName>
                                        </p:attrNameLst>
                                      </p:cBhvr>
                                      <p:tavLst>
                                        <p:tav tm="0">
                                          <p:val>
                                            <p:fltVal val="0"/>
                                          </p:val>
                                        </p:tav>
                                        <p:tav tm="100000">
                                          <p:val>
                                            <p:fltVal val="90"/>
                                          </p:val>
                                        </p:tav>
                                      </p:tavLst>
                                    </p:anim>
                                    <p:animEffect transition="out" filter="fade">
                                      <p:cBhvr>
                                        <p:cTn id="57" dur="1000"/>
                                        <p:tgtEl>
                                          <p:spTgt spid="6"/>
                                        </p:tgtEl>
                                      </p:cBhvr>
                                    </p:animEffect>
                                    <p:set>
                                      <p:cBhvr>
                                        <p:cTn id="58" dur="1" fill="hold">
                                          <p:stCondLst>
                                            <p:cond delay="999"/>
                                          </p:stCondLst>
                                        </p:cTn>
                                        <p:tgtEl>
                                          <p:spTgt spid="6"/>
                                        </p:tgtEl>
                                        <p:attrNameLst>
                                          <p:attrName>style.visibility</p:attrName>
                                        </p:attrNameLst>
                                      </p:cBhvr>
                                      <p:to>
                                        <p:strVal val="hidden"/>
                                      </p:to>
                                    </p:set>
                                  </p:childTnLst>
                                </p:cTn>
                              </p:par>
                              <p:par>
                                <p:cTn id="59" presetID="31" presetClass="exit" presetSubtype="0" fill="hold" grpId="1" nodeType="withEffect">
                                  <p:stCondLst>
                                    <p:cond delay="0"/>
                                  </p:stCondLst>
                                  <p:childTnLst>
                                    <p:anim calcmode="lin" valueType="num">
                                      <p:cBhvr>
                                        <p:cTn id="60" dur="1000"/>
                                        <p:tgtEl>
                                          <p:spTgt spid="2"/>
                                        </p:tgtEl>
                                        <p:attrNameLst>
                                          <p:attrName>ppt_w</p:attrName>
                                        </p:attrNameLst>
                                      </p:cBhvr>
                                      <p:tavLst>
                                        <p:tav tm="0">
                                          <p:val>
                                            <p:strVal val="ppt_w"/>
                                          </p:val>
                                        </p:tav>
                                        <p:tav tm="100000">
                                          <p:val>
                                            <p:fltVal val="0"/>
                                          </p:val>
                                        </p:tav>
                                      </p:tavLst>
                                    </p:anim>
                                    <p:anim calcmode="lin" valueType="num">
                                      <p:cBhvr>
                                        <p:cTn id="61" dur="1000"/>
                                        <p:tgtEl>
                                          <p:spTgt spid="2"/>
                                        </p:tgtEl>
                                        <p:attrNameLst>
                                          <p:attrName>ppt_h</p:attrName>
                                        </p:attrNameLst>
                                      </p:cBhvr>
                                      <p:tavLst>
                                        <p:tav tm="0">
                                          <p:val>
                                            <p:strVal val="ppt_h"/>
                                          </p:val>
                                        </p:tav>
                                        <p:tav tm="100000">
                                          <p:val>
                                            <p:fltVal val="0"/>
                                          </p:val>
                                        </p:tav>
                                      </p:tavLst>
                                    </p:anim>
                                    <p:anim calcmode="lin" valueType="num">
                                      <p:cBhvr>
                                        <p:cTn id="62" dur="1000"/>
                                        <p:tgtEl>
                                          <p:spTgt spid="2"/>
                                        </p:tgtEl>
                                        <p:attrNameLst>
                                          <p:attrName>style.rotation</p:attrName>
                                        </p:attrNameLst>
                                      </p:cBhvr>
                                      <p:tavLst>
                                        <p:tav tm="0">
                                          <p:val>
                                            <p:fltVal val="0"/>
                                          </p:val>
                                        </p:tav>
                                        <p:tav tm="100000">
                                          <p:val>
                                            <p:fltVal val="90"/>
                                          </p:val>
                                        </p:tav>
                                      </p:tavLst>
                                    </p:anim>
                                    <p:animEffect transition="out" filter="fade">
                                      <p:cBhvr>
                                        <p:cTn id="63" dur="1000"/>
                                        <p:tgtEl>
                                          <p:spTgt spid="2"/>
                                        </p:tgtEl>
                                      </p:cBhvr>
                                    </p:animEffect>
                                    <p:set>
                                      <p:cBhvr>
                                        <p:cTn id="64" dur="1" fill="hold">
                                          <p:stCondLst>
                                            <p:cond delay="999"/>
                                          </p:stCondLst>
                                        </p:cTn>
                                        <p:tgtEl>
                                          <p:spTgt spid="2"/>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8"/>
                                        </p:tgtEl>
                                        <p:attrNameLst>
                                          <p:attrName>ppt_w</p:attrName>
                                        </p:attrNameLst>
                                      </p:cBhvr>
                                      <p:tavLst>
                                        <p:tav tm="0">
                                          <p:val>
                                            <p:strVal val="ppt_w"/>
                                          </p:val>
                                        </p:tav>
                                        <p:tav tm="100000">
                                          <p:val>
                                            <p:fltVal val="0"/>
                                          </p:val>
                                        </p:tav>
                                      </p:tavLst>
                                    </p:anim>
                                    <p:anim calcmode="lin" valueType="num">
                                      <p:cBhvr>
                                        <p:cTn id="67" dur="1000"/>
                                        <p:tgtEl>
                                          <p:spTgt spid="8"/>
                                        </p:tgtEl>
                                        <p:attrNameLst>
                                          <p:attrName>ppt_h</p:attrName>
                                        </p:attrNameLst>
                                      </p:cBhvr>
                                      <p:tavLst>
                                        <p:tav tm="0">
                                          <p:val>
                                            <p:strVal val="ppt_h"/>
                                          </p:val>
                                        </p:tav>
                                        <p:tav tm="100000">
                                          <p:val>
                                            <p:fltVal val="0"/>
                                          </p:val>
                                        </p:tav>
                                      </p:tavLst>
                                    </p:anim>
                                    <p:anim calcmode="lin" valueType="num">
                                      <p:cBhvr>
                                        <p:cTn id="68" dur="1000"/>
                                        <p:tgtEl>
                                          <p:spTgt spid="8"/>
                                        </p:tgtEl>
                                        <p:attrNameLst>
                                          <p:attrName>style.rotation</p:attrName>
                                        </p:attrNameLst>
                                      </p:cBhvr>
                                      <p:tavLst>
                                        <p:tav tm="0">
                                          <p:val>
                                            <p:fltVal val="0"/>
                                          </p:val>
                                        </p:tav>
                                        <p:tav tm="100000">
                                          <p:val>
                                            <p:fltVal val="90"/>
                                          </p:val>
                                        </p:tav>
                                      </p:tavLst>
                                    </p:anim>
                                    <p:animEffect transition="out" filter="fade">
                                      <p:cBhvr>
                                        <p:cTn id="69" dur="1000"/>
                                        <p:tgtEl>
                                          <p:spTgt spid="8"/>
                                        </p:tgtEl>
                                      </p:cBhvr>
                                    </p:animEffect>
                                    <p:set>
                                      <p:cBhvr>
                                        <p:cTn id="7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6172200" cy="708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172200" y="381000"/>
            <a:ext cx="2971800" cy="1569660"/>
          </a:xfrm>
          <a:prstGeom prst="rect">
            <a:avLst/>
          </a:prstGeom>
          <a:noFill/>
        </p:spPr>
        <p:txBody>
          <a:bodyPr wrap="square" rtlCol="0">
            <a:spAutoFit/>
          </a:bodyPr>
          <a:lstStyle/>
          <a:p>
            <a:pPr algn="ctr"/>
            <a:r>
              <a:rPr lang="en-US" sz="2400" b="1" dirty="0" smtClean="0">
                <a:solidFill>
                  <a:srgbClr val="FF0000"/>
                </a:solidFill>
              </a:rPr>
              <a:t>Share/express what you like - visually - without personal intrusion</a:t>
            </a:r>
            <a:endParaRPr lang="en-US" sz="2400" b="1" dirty="0">
              <a:solidFill>
                <a:srgbClr val="FF0000"/>
              </a:solidFill>
            </a:endParaRPr>
          </a:p>
        </p:txBody>
      </p:sp>
      <p:sp>
        <p:nvSpPr>
          <p:cNvPr id="3" name="TextBox 2"/>
          <p:cNvSpPr txBox="1"/>
          <p:nvPr/>
        </p:nvSpPr>
        <p:spPr>
          <a:xfrm>
            <a:off x="6172200" y="2235954"/>
            <a:ext cx="2971800" cy="2308324"/>
          </a:xfrm>
          <a:prstGeom prst="rect">
            <a:avLst/>
          </a:prstGeom>
          <a:noFill/>
        </p:spPr>
        <p:txBody>
          <a:bodyPr wrap="square" rtlCol="0">
            <a:spAutoFit/>
          </a:bodyPr>
          <a:lstStyle/>
          <a:p>
            <a:pPr algn="ctr"/>
            <a:r>
              <a:rPr lang="en-US" sz="2400" b="1" dirty="0" smtClean="0">
                <a:solidFill>
                  <a:srgbClr val="FF0000"/>
                </a:solidFill>
              </a:rPr>
              <a:t>Easy access with “PIN” in browser. Point &amp; Click where you are on the internet and it’s “PINED”</a:t>
            </a:r>
            <a:endParaRPr lang="en-US" sz="2400" b="1" dirty="0">
              <a:solidFill>
                <a:srgbClr val="FF0000"/>
              </a:solidFill>
            </a:endParaRPr>
          </a:p>
        </p:txBody>
      </p:sp>
      <p:sp>
        <p:nvSpPr>
          <p:cNvPr id="4" name="TextBox 3"/>
          <p:cNvSpPr txBox="1"/>
          <p:nvPr/>
        </p:nvSpPr>
        <p:spPr>
          <a:xfrm>
            <a:off x="6172200" y="5029200"/>
            <a:ext cx="2971800" cy="1200329"/>
          </a:xfrm>
          <a:prstGeom prst="rect">
            <a:avLst/>
          </a:prstGeom>
          <a:noFill/>
        </p:spPr>
        <p:txBody>
          <a:bodyPr wrap="square" rtlCol="0">
            <a:spAutoFit/>
          </a:bodyPr>
          <a:lstStyle/>
          <a:p>
            <a:pPr algn="ctr"/>
            <a:r>
              <a:rPr lang="en-US" sz="2400" b="1" dirty="0" smtClean="0">
                <a:solidFill>
                  <a:srgbClr val="FF0000"/>
                </a:solidFill>
              </a:rPr>
              <a:t>Integrated with your social platforms to “share”</a:t>
            </a:r>
            <a:endParaRPr lang="en-US" sz="2400" b="1" dirty="0">
              <a:solidFill>
                <a:srgbClr val="FF0000"/>
              </a:solidFill>
            </a:endParaRPr>
          </a:p>
        </p:txBody>
      </p:sp>
      <p:cxnSp>
        <p:nvCxnSpPr>
          <p:cNvPr id="6" name="Straight Arrow Connector 5"/>
          <p:cNvCxnSpPr/>
          <p:nvPr/>
        </p:nvCxnSpPr>
        <p:spPr>
          <a:xfrm flipH="1">
            <a:off x="5562600" y="4800600"/>
            <a:ext cx="1752600" cy="6096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2590800" y="3374876"/>
            <a:ext cx="39624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2438400" y="6096000"/>
            <a:ext cx="39624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590800" y="1524000"/>
            <a:ext cx="3962400"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7715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par>
                                <p:cTn id="24" presetID="3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fltVal val="0"/>
                                          </p:val>
                                        </p:tav>
                                        <p:tav tm="100000">
                                          <p:val>
                                            <p:strVal val="#ppt_w"/>
                                          </p:val>
                                        </p:tav>
                                      </p:tavLst>
                                    </p:anim>
                                    <p:anim calcmode="lin" valueType="num">
                                      <p:cBhvr>
                                        <p:cTn id="39" dur="1000" fill="hold"/>
                                        <p:tgtEl>
                                          <p:spTgt spid="2"/>
                                        </p:tgtEl>
                                        <p:attrNameLst>
                                          <p:attrName>ppt_h</p:attrName>
                                        </p:attrNameLst>
                                      </p:cBhvr>
                                      <p:tavLst>
                                        <p:tav tm="0">
                                          <p:val>
                                            <p:fltVal val="0"/>
                                          </p:val>
                                        </p:tav>
                                        <p:tav tm="100000">
                                          <p:val>
                                            <p:strVal val="#ppt_h"/>
                                          </p:val>
                                        </p:tav>
                                      </p:tavLst>
                                    </p:anim>
                                    <p:anim calcmode="lin" valueType="num">
                                      <p:cBhvr>
                                        <p:cTn id="40" dur="1000" fill="hold"/>
                                        <p:tgtEl>
                                          <p:spTgt spid="2"/>
                                        </p:tgtEl>
                                        <p:attrNameLst>
                                          <p:attrName>style.rotation</p:attrName>
                                        </p:attrNameLst>
                                      </p:cBhvr>
                                      <p:tavLst>
                                        <p:tav tm="0">
                                          <p:val>
                                            <p:fltVal val="90"/>
                                          </p:val>
                                        </p:tav>
                                        <p:tav tm="100000">
                                          <p:val>
                                            <p:fltVal val="0"/>
                                          </p:val>
                                        </p:tav>
                                      </p:tavLst>
                                    </p:anim>
                                    <p:animEffect transition="in" filter="fade">
                                      <p:cBhvr>
                                        <p:cTn id="41" dur="1000"/>
                                        <p:tgtEl>
                                          <p:spTgt spid="2"/>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1000" fill="hold"/>
                                        <p:tgtEl>
                                          <p:spTgt spid="4"/>
                                        </p:tgtEl>
                                        <p:attrNameLst>
                                          <p:attrName>ppt_w</p:attrName>
                                        </p:attrNameLst>
                                      </p:cBhvr>
                                      <p:tavLst>
                                        <p:tav tm="0">
                                          <p:val>
                                            <p:fltVal val="0"/>
                                          </p:val>
                                        </p:tav>
                                        <p:tav tm="100000">
                                          <p:val>
                                            <p:strVal val="#ppt_w"/>
                                          </p:val>
                                        </p:tav>
                                      </p:tavLst>
                                    </p:anim>
                                    <p:anim calcmode="lin" valueType="num">
                                      <p:cBhvr>
                                        <p:cTn id="51" dur="1000" fill="hold"/>
                                        <p:tgtEl>
                                          <p:spTgt spid="4"/>
                                        </p:tgtEl>
                                        <p:attrNameLst>
                                          <p:attrName>ppt_h</p:attrName>
                                        </p:attrNameLst>
                                      </p:cBhvr>
                                      <p:tavLst>
                                        <p:tav tm="0">
                                          <p:val>
                                            <p:fltVal val="0"/>
                                          </p:val>
                                        </p:tav>
                                        <p:tav tm="100000">
                                          <p:val>
                                            <p:strVal val="#ppt_h"/>
                                          </p:val>
                                        </p:tav>
                                      </p:tavLst>
                                    </p:anim>
                                    <p:anim calcmode="lin" valueType="num">
                                      <p:cBhvr>
                                        <p:cTn id="52" dur="1000" fill="hold"/>
                                        <p:tgtEl>
                                          <p:spTgt spid="4"/>
                                        </p:tgtEl>
                                        <p:attrNameLst>
                                          <p:attrName>style.rotation</p:attrName>
                                        </p:attrNameLst>
                                      </p:cBhvr>
                                      <p:tavLst>
                                        <p:tav tm="0">
                                          <p:val>
                                            <p:fltVal val="90"/>
                                          </p:val>
                                        </p:tav>
                                        <p:tav tm="100000">
                                          <p:val>
                                            <p:fltVal val="0"/>
                                          </p:val>
                                        </p:tav>
                                      </p:tavLst>
                                    </p:anim>
                                    <p:animEffect transition="in" filter="fade">
                                      <p:cBhvr>
                                        <p:cTn id="53" dur="10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6" presetClass="exit" presetSubtype="0" fill="hold" nodeType="clickEffect">
                                  <p:stCondLst>
                                    <p:cond delay="0"/>
                                  </p:stCondLst>
                                  <p:childTnLst>
                                    <p:animEffect transition="out" filter="wipe(down)">
                                      <p:cBhvr>
                                        <p:cTn id="57" dur="180" accel="50000">
                                          <p:stCondLst>
                                            <p:cond delay="1820"/>
                                          </p:stCondLst>
                                        </p:cTn>
                                        <p:tgtEl>
                                          <p:spTgt spid="10242"/>
                                        </p:tgtEl>
                                      </p:cBhvr>
                                    </p:animEffect>
                                    <p:anim calcmode="lin" valueType="num">
                                      <p:cBhvr>
                                        <p:cTn id="58" dur="1822" tmFilter="0,0; 0.14,0.31; 0.43,0.73; 0.71,0.91; 1.0,1.0">
                                          <p:stCondLst>
                                            <p:cond delay="0"/>
                                          </p:stCondLst>
                                        </p:cTn>
                                        <p:tgtEl>
                                          <p:spTgt spid="10242"/>
                                        </p:tgtEl>
                                        <p:attrNameLst>
                                          <p:attrName>ppt_x</p:attrName>
                                        </p:attrNameLst>
                                      </p:cBhvr>
                                      <p:tavLst>
                                        <p:tav tm="0">
                                          <p:val>
                                            <p:strVal val="ppt_x"/>
                                          </p:val>
                                        </p:tav>
                                        <p:tav tm="100000">
                                          <p:val>
                                            <p:strVal val="#ppt_x+0.25"/>
                                          </p:val>
                                        </p:tav>
                                      </p:tavLst>
                                    </p:anim>
                                    <p:anim calcmode="lin" valueType="num">
                                      <p:cBhvr>
                                        <p:cTn id="59" dur="178">
                                          <p:stCondLst>
                                            <p:cond delay="1822"/>
                                          </p:stCondLst>
                                        </p:cTn>
                                        <p:tgtEl>
                                          <p:spTgt spid="10242"/>
                                        </p:tgtEl>
                                        <p:attrNameLst>
                                          <p:attrName>ppt_x</p:attrName>
                                        </p:attrNameLst>
                                      </p:cBhvr>
                                      <p:tavLst>
                                        <p:tav tm="0">
                                          <p:val>
                                            <p:strVal val="ppt_x"/>
                                          </p:val>
                                        </p:tav>
                                        <p:tav tm="100000">
                                          <p:val>
                                            <p:strVal val="ppt_x"/>
                                          </p:val>
                                        </p:tav>
                                      </p:tavLst>
                                    </p:anim>
                                    <p:anim calcmode="lin" valueType="num">
                                      <p:cBhvr>
                                        <p:cTn id="60" dur="664" tmFilter="0.0,0.0;0.25,0.07;0.50,0.2;0.75,0.467;1.0,1.0">
                                          <p:stCondLst>
                                            <p:cond delay="0"/>
                                          </p:stCondLst>
                                        </p:cTn>
                                        <p:tgtEl>
                                          <p:spTgt spid="1024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1" dur="664" tmFilter="0, 0; 0.125,0.2665; 0.25,0.4; 0.375,0.465; 0.5,0.5;  0.625,0.535; 0.75,0.6; 0.875,0.7335; 1,1">
                                          <p:stCondLst>
                                            <p:cond delay="664"/>
                                          </p:stCondLst>
                                        </p:cTn>
                                        <p:tgtEl>
                                          <p:spTgt spid="1024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2" dur="332" tmFilter="0, 0; 0.125,0.2665; 0.25,0.4; 0.375,0.465; 0.5,0.5;  0.625,0.535; 0.75,0.6; 0.875,0.7335; 1,1">
                                          <p:stCondLst>
                                            <p:cond delay="1324"/>
                                          </p:stCondLst>
                                        </p:cTn>
                                        <p:tgtEl>
                                          <p:spTgt spid="1024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3" dur="164" tmFilter="0, 0; 0.125,0.2665; 0.25,0.4; 0.375,0.465; 0.5,0.5;  0.625,0.535; 0.75,0.6; 0.875,0.7335; 1,1">
                                          <p:stCondLst>
                                            <p:cond delay="1656"/>
                                          </p:stCondLst>
                                        </p:cTn>
                                        <p:tgtEl>
                                          <p:spTgt spid="1024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4" dur="180" accel="50000">
                                          <p:stCondLst>
                                            <p:cond delay="1820"/>
                                          </p:stCondLst>
                                        </p:cTn>
                                        <p:tgtEl>
                                          <p:spTgt spid="10242"/>
                                        </p:tgtEl>
                                        <p:attrNameLst>
                                          <p:attrName>ppt_y</p:attrName>
                                        </p:attrNameLst>
                                      </p:cBhvr>
                                      <p:tavLst>
                                        <p:tav tm="0">
                                          <p:val>
                                            <p:strVal val="ppt_y"/>
                                          </p:val>
                                        </p:tav>
                                        <p:tav tm="100000">
                                          <p:val>
                                            <p:strVal val="ppt_y+ppt_h"/>
                                          </p:val>
                                        </p:tav>
                                      </p:tavLst>
                                    </p:anim>
                                    <p:animScale>
                                      <p:cBhvr>
                                        <p:cTn id="65" dur="26">
                                          <p:stCondLst>
                                            <p:cond delay="620"/>
                                          </p:stCondLst>
                                        </p:cTn>
                                        <p:tgtEl>
                                          <p:spTgt spid="10242"/>
                                        </p:tgtEl>
                                      </p:cBhvr>
                                      <p:to x="100000" y="60000"/>
                                    </p:animScale>
                                    <p:animScale>
                                      <p:cBhvr>
                                        <p:cTn id="66" dur="166" decel="50000">
                                          <p:stCondLst>
                                            <p:cond delay="646"/>
                                          </p:stCondLst>
                                        </p:cTn>
                                        <p:tgtEl>
                                          <p:spTgt spid="10242"/>
                                        </p:tgtEl>
                                      </p:cBhvr>
                                      <p:to x="100000" y="100000"/>
                                    </p:animScale>
                                    <p:animScale>
                                      <p:cBhvr>
                                        <p:cTn id="67" dur="26">
                                          <p:stCondLst>
                                            <p:cond delay="1312"/>
                                          </p:stCondLst>
                                        </p:cTn>
                                        <p:tgtEl>
                                          <p:spTgt spid="10242"/>
                                        </p:tgtEl>
                                      </p:cBhvr>
                                      <p:to x="100000" y="80000"/>
                                    </p:animScale>
                                    <p:animScale>
                                      <p:cBhvr>
                                        <p:cTn id="68" dur="166" decel="50000">
                                          <p:stCondLst>
                                            <p:cond delay="1338"/>
                                          </p:stCondLst>
                                        </p:cTn>
                                        <p:tgtEl>
                                          <p:spTgt spid="10242"/>
                                        </p:tgtEl>
                                      </p:cBhvr>
                                      <p:to x="100000" y="100000"/>
                                    </p:animScale>
                                    <p:animScale>
                                      <p:cBhvr>
                                        <p:cTn id="69" dur="26">
                                          <p:stCondLst>
                                            <p:cond delay="1642"/>
                                          </p:stCondLst>
                                        </p:cTn>
                                        <p:tgtEl>
                                          <p:spTgt spid="10242"/>
                                        </p:tgtEl>
                                      </p:cBhvr>
                                      <p:to x="100000" y="90000"/>
                                    </p:animScale>
                                    <p:animScale>
                                      <p:cBhvr>
                                        <p:cTn id="70" dur="166" decel="50000">
                                          <p:stCondLst>
                                            <p:cond delay="1668"/>
                                          </p:stCondLst>
                                        </p:cTn>
                                        <p:tgtEl>
                                          <p:spTgt spid="10242"/>
                                        </p:tgtEl>
                                      </p:cBhvr>
                                      <p:to x="100000" y="100000"/>
                                    </p:animScale>
                                    <p:animScale>
                                      <p:cBhvr>
                                        <p:cTn id="71" dur="26">
                                          <p:stCondLst>
                                            <p:cond delay="1808"/>
                                          </p:stCondLst>
                                        </p:cTn>
                                        <p:tgtEl>
                                          <p:spTgt spid="10242"/>
                                        </p:tgtEl>
                                      </p:cBhvr>
                                      <p:to x="100000" y="95000"/>
                                    </p:animScale>
                                    <p:animScale>
                                      <p:cBhvr>
                                        <p:cTn id="72" dur="166" decel="50000">
                                          <p:stCondLst>
                                            <p:cond delay="1834"/>
                                          </p:stCondLst>
                                        </p:cTn>
                                        <p:tgtEl>
                                          <p:spTgt spid="10242"/>
                                        </p:tgtEl>
                                      </p:cBhvr>
                                      <p:to x="100000" y="100000"/>
                                    </p:animScale>
                                    <p:set>
                                      <p:cBhvr>
                                        <p:cTn id="73" dur="1" fill="hold">
                                          <p:stCondLst>
                                            <p:cond delay="1999"/>
                                          </p:stCondLst>
                                        </p:cTn>
                                        <p:tgtEl>
                                          <p:spTgt spid="10242"/>
                                        </p:tgtEl>
                                        <p:attrNameLst>
                                          <p:attrName>style.visibility</p:attrName>
                                        </p:attrNameLst>
                                      </p:cBhvr>
                                      <p:to>
                                        <p:strVal val="hidden"/>
                                      </p:to>
                                    </p:set>
                                  </p:childTnLst>
                                </p:cTn>
                              </p:par>
                              <p:par>
                                <p:cTn id="74" presetID="26" presetClass="exit" presetSubtype="0" fill="hold" nodeType="withEffect">
                                  <p:stCondLst>
                                    <p:cond delay="0"/>
                                  </p:stCondLst>
                                  <p:childTnLst>
                                    <p:animEffect transition="out" filter="wipe(down)">
                                      <p:cBhvr>
                                        <p:cTn id="75" dur="180" accel="50000">
                                          <p:stCondLst>
                                            <p:cond delay="1820"/>
                                          </p:stCondLst>
                                        </p:cTn>
                                        <p:tgtEl>
                                          <p:spTgt spid="6"/>
                                        </p:tgtEl>
                                      </p:cBhvr>
                                    </p:animEffect>
                                    <p:anim calcmode="lin" valueType="num">
                                      <p:cBhvr>
                                        <p:cTn id="76"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77"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78"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9"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80"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1"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2"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83" dur="26">
                                          <p:stCondLst>
                                            <p:cond delay="620"/>
                                          </p:stCondLst>
                                        </p:cTn>
                                        <p:tgtEl>
                                          <p:spTgt spid="6"/>
                                        </p:tgtEl>
                                      </p:cBhvr>
                                      <p:to x="100000" y="60000"/>
                                    </p:animScale>
                                    <p:animScale>
                                      <p:cBhvr>
                                        <p:cTn id="84" dur="166" decel="50000">
                                          <p:stCondLst>
                                            <p:cond delay="646"/>
                                          </p:stCondLst>
                                        </p:cTn>
                                        <p:tgtEl>
                                          <p:spTgt spid="6"/>
                                        </p:tgtEl>
                                      </p:cBhvr>
                                      <p:to x="100000" y="100000"/>
                                    </p:animScale>
                                    <p:animScale>
                                      <p:cBhvr>
                                        <p:cTn id="85" dur="26">
                                          <p:stCondLst>
                                            <p:cond delay="1312"/>
                                          </p:stCondLst>
                                        </p:cTn>
                                        <p:tgtEl>
                                          <p:spTgt spid="6"/>
                                        </p:tgtEl>
                                      </p:cBhvr>
                                      <p:to x="100000" y="80000"/>
                                    </p:animScale>
                                    <p:animScale>
                                      <p:cBhvr>
                                        <p:cTn id="86" dur="166" decel="50000">
                                          <p:stCondLst>
                                            <p:cond delay="1338"/>
                                          </p:stCondLst>
                                        </p:cTn>
                                        <p:tgtEl>
                                          <p:spTgt spid="6"/>
                                        </p:tgtEl>
                                      </p:cBhvr>
                                      <p:to x="100000" y="100000"/>
                                    </p:animScale>
                                    <p:animScale>
                                      <p:cBhvr>
                                        <p:cTn id="87" dur="26">
                                          <p:stCondLst>
                                            <p:cond delay="1642"/>
                                          </p:stCondLst>
                                        </p:cTn>
                                        <p:tgtEl>
                                          <p:spTgt spid="6"/>
                                        </p:tgtEl>
                                      </p:cBhvr>
                                      <p:to x="100000" y="90000"/>
                                    </p:animScale>
                                    <p:animScale>
                                      <p:cBhvr>
                                        <p:cTn id="88" dur="166" decel="50000">
                                          <p:stCondLst>
                                            <p:cond delay="1668"/>
                                          </p:stCondLst>
                                        </p:cTn>
                                        <p:tgtEl>
                                          <p:spTgt spid="6"/>
                                        </p:tgtEl>
                                      </p:cBhvr>
                                      <p:to x="100000" y="100000"/>
                                    </p:animScale>
                                    <p:animScale>
                                      <p:cBhvr>
                                        <p:cTn id="89" dur="26">
                                          <p:stCondLst>
                                            <p:cond delay="1808"/>
                                          </p:stCondLst>
                                        </p:cTn>
                                        <p:tgtEl>
                                          <p:spTgt spid="6"/>
                                        </p:tgtEl>
                                      </p:cBhvr>
                                      <p:to x="100000" y="95000"/>
                                    </p:animScale>
                                    <p:animScale>
                                      <p:cBhvr>
                                        <p:cTn id="90" dur="166" decel="50000">
                                          <p:stCondLst>
                                            <p:cond delay="1834"/>
                                          </p:stCondLst>
                                        </p:cTn>
                                        <p:tgtEl>
                                          <p:spTgt spid="6"/>
                                        </p:tgtEl>
                                      </p:cBhvr>
                                      <p:to x="100000" y="100000"/>
                                    </p:animScale>
                                    <p:set>
                                      <p:cBhvr>
                                        <p:cTn id="91" dur="1" fill="hold">
                                          <p:stCondLst>
                                            <p:cond delay="1999"/>
                                          </p:stCondLst>
                                        </p:cTn>
                                        <p:tgtEl>
                                          <p:spTgt spid="6"/>
                                        </p:tgtEl>
                                        <p:attrNameLst>
                                          <p:attrName>style.visibility</p:attrName>
                                        </p:attrNameLst>
                                      </p:cBhvr>
                                      <p:to>
                                        <p:strVal val="hidden"/>
                                      </p:to>
                                    </p:set>
                                  </p:childTnLst>
                                </p:cTn>
                              </p:par>
                              <p:par>
                                <p:cTn id="92" presetID="26" presetClass="exit" presetSubtype="0" fill="hold" nodeType="withEffect">
                                  <p:stCondLst>
                                    <p:cond delay="0"/>
                                  </p:stCondLst>
                                  <p:childTnLst>
                                    <p:animEffect transition="out" filter="wipe(down)">
                                      <p:cBhvr>
                                        <p:cTn id="93" dur="180" accel="50000">
                                          <p:stCondLst>
                                            <p:cond delay="1820"/>
                                          </p:stCondLst>
                                        </p:cTn>
                                        <p:tgtEl>
                                          <p:spTgt spid="9"/>
                                        </p:tgtEl>
                                      </p:cBhvr>
                                    </p:animEffect>
                                    <p:anim calcmode="lin" valueType="num">
                                      <p:cBhvr>
                                        <p:cTn id="94"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95"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96"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97"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98"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99"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0"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101" dur="26">
                                          <p:stCondLst>
                                            <p:cond delay="620"/>
                                          </p:stCondLst>
                                        </p:cTn>
                                        <p:tgtEl>
                                          <p:spTgt spid="9"/>
                                        </p:tgtEl>
                                      </p:cBhvr>
                                      <p:to x="100000" y="60000"/>
                                    </p:animScale>
                                    <p:animScale>
                                      <p:cBhvr>
                                        <p:cTn id="102" dur="166" decel="50000">
                                          <p:stCondLst>
                                            <p:cond delay="646"/>
                                          </p:stCondLst>
                                        </p:cTn>
                                        <p:tgtEl>
                                          <p:spTgt spid="9"/>
                                        </p:tgtEl>
                                      </p:cBhvr>
                                      <p:to x="100000" y="100000"/>
                                    </p:animScale>
                                    <p:animScale>
                                      <p:cBhvr>
                                        <p:cTn id="103" dur="26">
                                          <p:stCondLst>
                                            <p:cond delay="1312"/>
                                          </p:stCondLst>
                                        </p:cTn>
                                        <p:tgtEl>
                                          <p:spTgt spid="9"/>
                                        </p:tgtEl>
                                      </p:cBhvr>
                                      <p:to x="100000" y="80000"/>
                                    </p:animScale>
                                    <p:animScale>
                                      <p:cBhvr>
                                        <p:cTn id="104" dur="166" decel="50000">
                                          <p:stCondLst>
                                            <p:cond delay="1338"/>
                                          </p:stCondLst>
                                        </p:cTn>
                                        <p:tgtEl>
                                          <p:spTgt spid="9"/>
                                        </p:tgtEl>
                                      </p:cBhvr>
                                      <p:to x="100000" y="100000"/>
                                    </p:animScale>
                                    <p:animScale>
                                      <p:cBhvr>
                                        <p:cTn id="105" dur="26">
                                          <p:stCondLst>
                                            <p:cond delay="1642"/>
                                          </p:stCondLst>
                                        </p:cTn>
                                        <p:tgtEl>
                                          <p:spTgt spid="9"/>
                                        </p:tgtEl>
                                      </p:cBhvr>
                                      <p:to x="100000" y="90000"/>
                                    </p:animScale>
                                    <p:animScale>
                                      <p:cBhvr>
                                        <p:cTn id="106" dur="166" decel="50000">
                                          <p:stCondLst>
                                            <p:cond delay="1668"/>
                                          </p:stCondLst>
                                        </p:cTn>
                                        <p:tgtEl>
                                          <p:spTgt spid="9"/>
                                        </p:tgtEl>
                                      </p:cBhvr>
                                      <p:to x="100000" y="100000"/>
                                    </p:animScale>
                                    <p:animScale>
                                      <p:cBhvr>
                                        <p:cTn id="107" dur="26">
                                          <p:stCondLst>
                                            <p:cond delay="1808"/>
                                          </p:stCondLst>
                                        </p:cTn>
                                        <p:tgtEl>
                                          <p:spTgt spid="9"/>
                                        </p:tgtEl>
                                      </p:cBhvr>
                                      <p:to x="100000" y="95000"/>
                                    </p:animScale>
                                    <p:animScale>
                                      <p:cBhvr>
                                        <p:cTn id="108" dur="166" decel="50000">
                                          <p:stCondLst>
                                            <p:cond delay="1834"/>
                                          </p:stCondLst>
                                        </p:cTn>
                                        <p:tgtEl>
                                          <p:spTgt spid="9"/>
                                        </p:tgtEl>
                                      </p:cBhvr>
                                      <p:to x="100000" y="100000"/>
                                    </p:animScale>
                                    <p:set>
                                      <p:cBhvr>
                                        <p:cTn id="109" dur="1" fill="hold">
                                          <p:stCondLst>
                                            <p:cond delay="1999"/>
                                          </p:stCondLst>
                                        </p:cTn>
                                        <p:tgtEl>
                                          <p:spTgt spid="9"/>
                                        </p:tgtEl>
                                        <p:attrNameLst>
                                          <p:attrName>style.visibility</p:attrName>
                                        </p:attrNameLst>
                                      </p:cBhvr>
                                      <p:to>
                                        <p:strVal val="hidden"/>
                                      </p:to>
                                    </p:set>
                                  </p:childTnLst>
                                </p:cTn>
                              </p:par>
                              <p:par>
                                <p:cTn id="110" presetID="26" presetClass="exit" presetSubtype="0" fill="hold" grpId="1" nodeType="withEffect">
                                  <p:stCondLst>
                                    <p:cond delay="0"/>
                                  </p:stCondLst>
                                  <p:childTnLst>
                                    <p:animEffect transition="out" filter="wipe(down)">
                                      <p:cBhvr>
                                        <p:cTn id="111" dur="180" accel="50000">
                                          <p:stCondLst>
                                            <p:cond delay="1820"/>
                                          </p:stCondLst>
                                        </p:cTn>
                                        <p:tgtEl>
                                          <p:spTgt spid="2"/>
                                        </p:tgtEl>
                                      </p:cBhvr>
                                    </p:animEffect>
                                    <p:anim calcmode="lin" valueType="num">
                                      <p:cBhvr>
                                        <p:cTn id="112"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113"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114"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15"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6"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7"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8"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119" dur="26">
                                          <p:stCondLst>
                                            <p:cond delay="620"/>
                                          </p:stCondLst>
                                        </p:cTn>
                                        <p:tgtEl>
                                          <p:spTgt spid="2"/>
                                        </p:tgtEl>
                                      </p:cBhvr>
                                      <p:to x="100000" y="60000"/>
                                    </p:animScale>
                                    <p:animScale>
                                      <p:cBhvr>
                                        <p:cTn id="120" dur="166" decel="50000">
                                          <p:stCondLst>
                                            <p:cond delay="646"/>
                                          </p:stCondLst>
                                        </p:cTn>
                                        <p:tgtEl>
                                          <p:spTgt spid="2"/>
                                        </p:tgtEl>
                                      </p:cBhvr>
                                      <p:to x="100000" y="100000"/>
                                    </p:animScale>
                                    <p:animScale>
                                      <p:cBhvr>
                                        <p:cTn id="121" dur="26">
                                          <p:stCondLst>
                                            <p:cond delay="1312"/>
                                          </p:stCondLst>
                                        </p:cTn>
                                        <p:tgtEl>
                                          <p:spTgt spid="2"/>
                                        </p:tgtEl>
                                      </p:cBhvr>
                                      <p:to x="100000" y="80000"/>
                                    </p:animScale>
                                    <p:animScale>
                                      <p:cBhvr>
                                        <p:cTn id="122" dur="166" decel="50000">
                                          <p:stCondLst>
                                            <p:cond delay="1338"/>
                                          </p:stCondLst>
                                        </p:cTn>
                                        <p:tgtEl>
                                          <p:spTgt spid="2"/>
                                        </p:tgtEl>
                                      </p:cBhvr>
                                      <p:to x="100000" y="100000"/>
                                    </p:animScale>
                                    <p:animScale>
                                      <p:cBhvr>
                                        <p:cTn id="123" dur="26">
                                          <p:stCondLst>
                                            <p:cond delay="1642"/>
                                          </p:stCondLst>
                                        </p:cTn>
                                        <p:tgtEl>
                                          <p:spTgt spid="2"/>
                                        </p:tgtEl>
                                      </p:cBhvr>
                                      <p:to x="100000" y="90000"/>
                                    </p:animScale>
                                    <p:animScale>
                                      <p:cBhvr>
                                        <p:cTn id="124" dur="166" decel="50000">
                                          <p:stCondLst>
                                            <p:cond delay="1668"/>
                                          </p:stCondLst>
                                        </p:cTn>
                                        <p:tgtEl>
                                          <p:spTgt spid="2"/>
                                        </p:tgtEl>
                                      </p:cBhvr>
                                      <p:to x="100000" y="100000"/>
                                    </p:animScale>
                                    <p:animScale>
                                      <p:cBhvr>
                                        <p:cTn id="125" dur="26">
                                          <p:stCondLst>
                                            <p:cond delay="1808"/>
                                          </p:stCondLst>
                                        </p:cTn>
                                        <p:tgtEl>
                                          <p:spTgt spid="2"/>
                                        </p:tgtEl>
                                      </p:cBhvr>
                                      <p:to x="100000" y="95000"/>
                                    </p:animScale>
                                    <p:animScale>
                                      <p:cBhvr>
                                        <p:cTn id="126" dur="166" decel="50000">
                                          <p:stCondLst>
                                            <p:cond delay="1834"/>
                                          </p:stCondLst>
                                        </p:cTn>
                                        <p:tgtEl>
                                          <p:spTgt spid="2"/>
                                        </p:tgtEl>
                                      </p:cBhvr>
                                      <p:to x="100000" y="100000"/>
                                    </p:animScale>
                                    <p:set>
                                      <p:cBhvr>
                                        <p:cTn id="127" dur="1" fill="hold">
                                          <p:stCondLst>
                                            <p:cond delay="1999"/>
                                          </p:stCondLst>
                                        </p:cTn>
                                        <p:tgtEl>
                                          <p:spTgt spid="2"/>
                                        </p:tgtEl>
                                        <p:attrNameLst>
                                          <p:attrName>style.visibility</p:attrName>
                                        </p:attrNameLst>
                                      </p:cBhvr>
                                      <p:to>
                                        <p:strVal val="hidden"/>
                                      </p:to>
                                    </p:set>
                                  </p:childTnLst>
                                </p:cTn>
                              </p:par>
                              <p:par>
                                <p:cTn id="128" presetID="26" presetClass="exit" presetSubtype="0" fill="hold" grpId="1" nodeType="withEffect">
                                  <p:stCondLst>
                                    <p:cond delay="0"/>
                                  </p:stCondLst>
                                  <p:childTnLst>
                                    <p:animEffect transition="out" filter="wipe(down)">
                                      <p:cBhvr>
                                        <p:cTn id="129" dur="180" accel="50000">
                                          <p:stCondLst>
                                            <p:cond delay="1820"/>
                                          </p:stCondLst>
                                        </p:cTn>
                                        <p:tgtEl>
                                          <p:spTgt spid="3"/>
                                        </p:tgtEl>
                                      </p:cBhvr>
                                    </p:animEffect>
                                    <p:anim calcmode="lin" valueType="num">
                                      <p:cBhvr>
                                        <p:cTn id="130"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131"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132"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33"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34"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35"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6"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137" dur="26">
                                          <p:stCondLst>
                                            <p:cond delay="620"/>
                                          </p:stCondLst>
                                        </p:cTn>
                                        <p:tgtEl>
                                          <p:spTgt spid="3"/>
                                        </p:tgtEl>
                                      </p:cBhvr>
                                      <p:to x="100000" y="60000"/>
                                    </p:animScale>
                                    <p:animScale>
                                      <p:cBhvr>
                                        <p:cTn id="138" dur="166" decel="50000">
                                          <p:stCondLst>
                                            <p:cond delay="646"/>
                                          </p:stCondLst>
                                        </p:cTn>
                                        <p:tgtEl>
                                          <p:spTgt spid="3"/>
                                        </p:tgtEl>
                                      </p:cBhvr>
                                      <p:to x="100000" y="100000"/>
                                    </p:animScale>
                                    <p:animScale>
                                      <p:cBhvr>
                                        <p:cTn id="139" dur="26">
                                          <p:stCondLst>
                                            <p:cond delay="1312"/>
                                          </p:stCondLst>
                                        </p:cTn>
                                        <p:tgtEl>
                                          <p:spTgt spid="3"/>
                                        </p:tgtEl>
                                      </p:cBhvr>
                                      <p:to x="100000" y="80000"/>
                                    </p:animScale>
                                    <p:animScale>
                                      <p:cBhvr>
                                        <p:cTn id="140" dur="166" decel="50000">
                                          <p:stCondLst>
                                            <p:cond delay="1338"/>
                                          </p:stCondLst>
                                        </p:cTn>
                                        <p:tgtEl>
                                          <p:spTgt spid="3"/>
                                        </p:tgtEl>
                                      </p:cBhvr>
                                      <p:to x="100000" y="100000"/>
                                    </p:animScale>
                                    <p:animScale>
                                      <p:cBhvr>
                                        <p:cTn id="141" dur="26">
                                          <p:stCondLst>
                                            <p:cond delay="1642"/>
                                          </p:stCondLst>
                                        </p:cTn>
                                        <p:tgtEl>
                                          <p:spTgt spid="3"/>
                                        </p:tgtEl>
                                      </p:cBhvr>
                                      <p:to x="100000" y="90000"/>
                                    </p:animScale>
                                    <p:animScale>
                                      <p:cBhvr>
                                        <p:cTn id="142" dur="166" decel="50000">
                                          <p:stCondLst>
                                            <p:cond delay="1668"/>
                                          </p:stCondLst>
                                        </p:cTn>
                                        <p:tgtEl>
                                          <p:spTgt spid="3"/>
                                        </p:tgtEl>
                                      </p:cBhvr>
                                      <p:to x="100000" y="100000"/>
                                    </p:animScale>
                                    <p:animScale>
                                      <p:cBhvr>
                                        <p:cTn id="143" dur="26">
                                          <p:stCondLst>
                                            <p:cond delay="1808"/>
                                          </p:stCondLst>
                                        </p:cTn>
                                        <p:tgtEl>
                                          <p:spTgt spid="3"/>
                                        </p:tgtEl>
                                      </p:cBhvr>
                                      <p:to x="100000" y="95000"/>
                                    </p:animScale>
                                    <p:animScale>
                                      <p:cBhvr>
                                        <p:cTn id="144" dur="166" decel="50000">
                                          <p:stCondLst>
                                            <p:cond delay="1834"/>
                                          </p:stCondLst>
                                        </p:cTn>
                                        <p:tgtEl>
                                          <p:spTgt spid="3"/>
                                        </p:tgtEl>
                                      </p:cBhvr>
                                      <p:to x="100000" y="100000"/>
                                    </p:animScale>
                                    <p:set>
                                      <p:cBhvr>
                                        <p:cTn id="145" dur="1" fill="hold">
                                          <p:stCondLst>
                                            <p:cond delay="1999"/>
                                          </p:stCondLst>
                                        </p:cTn>
                                        <p:tgtEl>
                                          <p:spTgt spid="3"/>
                                        </p:tgtEl>
                                        <p:attrNameLst>
                                          <p:attrName>style.visibility</p:attrName>
                                        </p:attrNameLst>
                                      </p:cBhvr>
                                      <p:to>
                                        <p:strVal val="hidden"/>
                                      </p:to>
                                    </p:set>
                                  </p:childTnLst>
                                </p:cTn>
                              </p:par>
                              <p:par>
                                <p:cTn id="146" presetID="26" presetClass="exit" presetSubtype="0" fill="hold" grpId="1" nodeType="withEffect">
                                  <p:stCondLst>
                                    <p:cond delay="0"/>
                                  </p:stCondLst>
                                  <p:childTnLst>
                                    <p:animEffect transition="out" filter="wipe(down)">
                                      <p:cBhvr>
                                        <p:cTn id="147" dur="180" accel="50000">
                                          <p:stCondLst>
                                            <p:cond delay="1820"/>
                                          </p:stCondLst>
                                        </p:cTn>
                                        <p:tgtEl>
                                          <p:spTgt spid="4"/>
                                        </p:tgtEl>
                                      </p:cBhvr>
                                    </p:animEffect>
                                    <p:anim calcmode="lin" valueType="num">
                                      <p:cBhvr>
                                        <p:cTn id="148"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149"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150"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1"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2"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53"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54"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55" dur="26">
                                          <p:stCondLst>
                                            <p:cond delay="620"/>
                                          </p:stCondLst>
                                        </p:cTn>
                                        <p:tgtEl>
                                          <p:spTgt spid="4"/>
                                        </p:tgtEl>
                                      </p:cBhvr>
                                      <p:to x="100000" y="60000"/>
                                    </p:animScale>
                                    <p:animScale>
                                      <p:cBhvr>
                                        <p:cTn id="156" dur="166" decel="50000">
                                          <p:stCondLst>
                                            <p:cond delay="646"/>
                                          </p:stCondLst>
                                        </p:cTn>
                                        <p:tgtEl>
                                          <p:spTgt spid="4"/>
                                        </p:tgtEl>
                                      </p:cBhvr>
                                      <p:to x="100000" y="100000"/>
                                    </p:animScale>
                                    <p:animScale>
                                      <p:cBhvr>
                                        <p:cTn id="157" dur="26">
                                          <p:stCondLst>
                                            <p:cond delay="1312"/>
                                          </p:stCondLst>
                                        </p:cTn>
                                        <p:tgtEl>
                                          <p:spTgt spid="4"/>
                                        </p:tgtEl>
                                      </p:cBhvr>
                                      <p:to x="100000" y="80000"/>
                                    </p:animScale>
                                    <p:animScale>
                                      <p:cBhvr>
                                        <p:cTn id="158" dur="166" decel="50000">
                                          <p:stCondLst>
                                            <p:cond delay="1338"/>
                                          </p:stCondLst>
                                        </p:cTn>
                                        <p:tgtEl>
                                          <p:spTgt spid="4"/>
                                        </p:tgtEl>
                                      </p:cBhvr>
                                      <p:to x="100000" y="100000"/>
                                    </p:animScale>
                                    <p:animScale>
                                      <p:cBhvr>
                                        <p:cTn id="159" dur="26">
                                          <p:stCondLst>
                                            <p:cond delay="1642"/>
                                          </p:stCondLst>
                                        </p:cTn>
                                        <p:tgtEl>
                                          <p:spTgt spid="4"/>
                                        </p:tgtEl>
                                      </p:cBhvr>
                                      <p:to x="100000" y="90000"/>
                                    </p:animScale>
                                    <p:animScale>
                                      <p:cBhvr>
                                        <p:cTn id="160" dur="166" decel="50000">
                                          <p:stCondLst>
                                            <p:cond delay="1668"/>
                                          </p:stCondLst>
                                        </p:cTn>
                                        <p:tgtEl>
                                          <p:spTgt spid="4"/>
                                        </p:tgtEl>
                                      </p:cBhvr>
                                      <p:to x="100000" y="100000"/>
                                    </p:animScale>
                                    <p:animScale>
                                      <p:cBhvr>
                                        <p:cTn id="161" dur="26">
                                          <p:stCondLst>
                                            <p:cond delay="1808"/>
                                          </p:stCondLst>
                                        </p:cTn>
                                        <p:tgtEl>
                                          <p:spTgt spid="4"/>
                                        </p:tgtEl>
                                      </p:cBhvr>
                                      <p:to x="100000" y="95000"/>
                                    </p:animScale>
                                    <p:animScale>
                                      <p:cBhvr>
                                        <p:cTn id="162" dur="166" decel="50000">
                                          <p:stCondLst>
                                            <p:cond delay="1834"/>
                                          </p:stCondLst>
                                        </p:cTn>
                                        <p:tgtEl>
                                          <p:spTgt spid="4"/>
                                        </p:tgtEl>
                                      </p:cBhvr>
                                      <p:to x="100000" y="100000"/>
                                    </p:animScale>
                                    <p:set>
                                      <p:cBhvr>
                                        <p:cTn id="163" dur="1" fill="hold">
                                          <p:stCondLst>
                                            <p:cond delay="1999"/>
                                          </p:stCondLst>
                                        </p:cTn>
                                        <p:tgtEl>
                                          <p:spTgt spid="4"/>
                                        </p:tgtEl>
                                        <p:attrNameLst>
                                          <p:attrName>style.visibility</p:attrName>
                                        </p:attrNameLst>
                                      </p:cBhvr>
                                      <p:to>
                                        <p:strVal val="hidden"/>
                                      </p:to>
                                    </p:set>
                                  </p:childTnLst>
                                </p:cTn>
                              </p:par>
                              <p:par>
                                <p:cTn id="164" presetID="26" presetClass="exit" presetSubtype="0" fill="hold" nodeType="withEffect">
                                  <p:stCondLst>
                                    <p:cond delay="0"/>
                                  </p:stCondLst>
                                  <p:childTnLst>
                                    <p:animEffect transition="out" filter="wipe(down)">
                                      <p:cBhvr>
                                        <p:cTn id="165" dur="180" accel="50000">
                                          <p:stCondLst>
                                            <p:cond delay="1820"/>
                                          </p:stCondLst>
                                        </p:cTn>
                                        <p:tgtEl>
                                          <p:spTgt spid="10"/>
                                        </p:tgtEl>
                                      </p:cBhvr>
                                    </p:animEffect>
                                    <p:anim calcmode="lin" valueType="num">
                                      <p:cBhvr>
                                        <p:cTn id="166"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167"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168"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9"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0"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1"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2"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173" dur="26">
                                          <p:stCondLst>
                                            <p:cond delay="620"/>
                                          </p:stCondLst>
                                        </p:cTn>
                                        <p:tgtEl>
                                          <p:spTgt spid="10"/>
                                        </p:tgtEl>
                                      </p:cBhvr>
                                      <p:to x="100000" y="60000"/>
                                    </p:animScale>
                                    <p:animScale>
                                      <p:cBhvr>
                                        <p:cTn id="174" dur="166" decel="50000">
                                          <p:stCondLst>
                                            <p:cond delay="646"/>
                                          </p:stCondLst>
                                        </p:cTn>
                                        <p:tgtEl>
                                          <p:spTgt spid="10"/>
                                        </p:tgtEl>
                                      </p:cBhvr>
                                      <p:to x="100000" y="100000"/>
                                    </p:animScale>
                                    <p:animScale>
                                      <p:cBhvr>
                                        <p:cTn id="175" dur="26">
                                          <p:stCondLst>
                                            <p:cond delay="1312"/>
                                          </p:stCondLst>
                                        </p:cTn>
                                        <p:tgtEl>
                                          <p:spTgt spid="10"/>
                                        </p:tgtEl>
                                      </p:cBhvr>
                                      <p:to x="100000" y="80000"/>
                                    </p:animScale>
                                    <p:animScale>
                                      <p:cBhvr>
                                        <p:cTn id="176" dur="166" decel="50000">
                                          <p:stCondLst>
                                            <p:cond delay="1338"/>
                                          </p:stCondLst>
                                        </p:cTn>
                                        <p:tgtEl>
                                          <p:spTgt spid="10"/>
                                        </p:tgtEl>
                                      </p:cBhvr>
                                      <p:to x="100000" y="100000"/>
                                    </p:animScale>
                                    <p:animScale>
                                      <p:cBhvr>
                                        <p:cTn id="177" dur="26">
                                          <p:stCondLst>
                                            <p:cond delay="1642"/>
                                          </p:stCondLst>
                                        </p:cTn>
                                        <p:tgtEl>
                                          <p:spTgt spid="10"/>
                                        </p:tgtEl>
                                      </p:cBhvr>
                                      <p:to x="100000" y="90000"/>
                                    </p:animScale>
                                    <p:animScale>
                                      <p:cBhvr>
                                        <p:cTn id="178" dur="166" decel="50000">
                                          <p:stCondLst>
                                            <p:cond delay="1668"/>
                                          </p:stCondLst>
                                        </p:cTn>
                                        <p:tgtEl>
                                          <p:spTgt spid="10"/>
                                        </p:tgtEl>
                                      </p:cBhvr>
                                      <p:to x="100000" y="100000"/>
                                    </p:animScale>
                                    <p:animScale>
                                      <p:cBhvr>
                                        <p:cTn id="179" dur="26">
                                          <p:stCondLst>
                                            <p:cond delay="1808"/>
                                          </p:stCondLst>
                                        </p:cTn>
                                        <p:tgtEl>
                                          <p:spTgt spid="10"/>
                                        </p:tgtEl>
                                      </p:cBhvr>
                                      <p:to x="100000" y="95000"/>
                                    </p:animScale>
                                    <p:animScale>
                                      <p:cBhvr>
                                        <p:cTn id="180" dur="166" decel="50000">
                                          <p:stCondLst>
                                            <p:cond delay="1834"/>
                                          </p:stCondLst>
                                        </p:cTn>
                                        <p:tgtEl>
                                          <p:spTgt spid="10"/>
                                        </p:tgtEl>
                                      </p:cBhvr>
                                      <p:to x="100000" y="100000"/>
                                    </p:animScale>
                                    <p:set>
                                      <p:cBhvr>
                                        <p:cTn id="181" dur="1" fill="hold">
                                          <p:stCondLst>
                                            <p:cond delay="1999"/>
                                          </p:stCondLst>
                                        </p:cTn>
                                        <p:tgtEl>
                                          <p:spTgt spid="10"/>
                                        </p:tgtEl>
                                        <p:attrNameLst>
                                          <p:attrName>style.visibility</p:attrName>
                                        </p:attrNameLst>
                                      </p:cBhvr>
                                      <p:to>
                                        <p:strVal val="hidden"/>
                                      </p:to>
                                    </p:set>
                                  </p:childTnLst>
                                </p:cTn>
                              </p:par>
                              <p:par>
                                <p:cTn id="182" presetID="26" presetClass="exit" presetSubtype="0" fill="hold" nodeType="withEffect">
                                  <p:stCondLst>
                                    <p:cond delay="0"/>
                                  </p:stCondLst>
                                  <p:childTnLst>
                                    <p:animEffect transition="out" filter="wipe(down)">
                                      <p:cBhvr>
                                        <p:cTn id="183" dur="180" accel="50000">
                                          <p:stCondLst>
                                            <p:cond delay="1820"/>
                                          </p:stCondLst>
                                        </p:cTn>
                                        <p:tgtEl>
                                          <p:spTgt spid="8"/>
                                        </p:tgtEl>
                                      </p:cBhvr>
                                    </p:animEffect>
                                    <p:anim calcmode="lin" valueType="num">
                                      <p:cBhvr>
                                        <p:cTn id="184" dur="1822" tmFilter="0,0; 0.14,0.31; 0.43,0.73; 0.71,0.91; 1.0,1.0">
                                          <p:stCondLst>
                                            <p:cond delay="0"/>
                                          </p:stCondLst>
                                        </p:cTn>
                                        <p:tgtEl>
                                          <p:spTgt spid="8"/>
                                        </p:tgtEl>
                                        <p:attrNameLst>
                                          <p:attrName>ppt_x</p:attrName>
                                        </p:attrNameLst>
                                      </p:cBhvr>
                                      <p:tavLst>
                                        <p:tav tm="0">
                                          <p:val>
                                            <p:strVal val="ppt_x"/>
                                          </p:val>
                                        </p:tav>
                                        <p:tav tm="100000">
                                          <p:val>
                                            <p:strVal val="#ppt_x+0.25"/>
                                          </p:val>
                                        </p:tav>
                                      </p:tavLst>
                                    </p:anim>
                                    <p:anim calcmode="lin" valueType="num">
                                      <p:cBhvr>
                                        <p:cTn id="185" dur="178">
                                          <p:stCondLst>
                                            <p:cond delay="1822"/>
                                          </p:stCondLst>
                                        </p:cTn>
                                        <p:tgtEl>
                                          <p:spTgt spid="8"/>
                                        </p:tgtEl>
                                        <p:attrNameLst>
                                          <p:attrName>ppt_x</p:attrName>
                                        </p:attrNameLst>
                                      </p:cBhvr>
                                      <p:tavLst>
                                        <p:tav tm="0">
                                          <p:val>
                                            <p:strVal val="ppt_x"/>
                                          </p:val>
                                        </p:tav>
                                        <p:tav tm="100000">
                                          <p:val>
                                            <p:strVal val="ppt_x"/>
                                          </p:val>
                                        </p:tav>
                                      </p:tavLst>
                                    </p:anim>
                                    <p:anim calcmode="lin" valueType="num">
                                      <p:cBhvr>
                                        <p:cTn id="186" dur="664" tmFilter="0.0,0.0;0.25,0.07;0.50,0.2;0.75,0.467;1.0,1.0">
                                          <p:stCondLst>
                                            <p:cond delay="0"/>
                                          </p:stCondLst>
                                        </p:cTn>
                                        <p:tgtEl>
                                          <p:spTgt spid="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7" dur="664" tmFilter="0, 0; 0.125,0.2665; 0.25,0.4; 0.375,0.465; 0.5,0.5;  0.625,0.535; 0.75,0.6; 0.875,0.7335; 1,1">
                                          <p:stCondLst>
                                            <p:cond delay="664"/>
                                          </p:stCondLst>
                                        </p:cTn>
                                        <p:tgtEl>
                                          <p:spTgt spid="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8" dur="332" tmFilter="0, 0; 0.125,0.2665; 0.25,0.4; 0.375,0.465; 0.5,0.5;  0.625,0.535; 0.75,0.6; 0.875,0.7335; 1,1">
                                          <p:stCondLst>
                                            <p:cond delay="1324"/>
                                          </p:stCondLst>
                                        </p:cTn>
                                        <p:tgtEl>
                                          <p:spTgt spid="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9" dur="164" tmFilter="0, 0; 0.125,0.2665; 0.25,0.4; 0.375,0.465; 0.5,0.5;  0.625,0.535; 0.75,0.6; 0.875,0.7335; 1,1">
                                          <p:stCondLst>
                                            <p:cond delay="1656"/>
                                          </p:stCondLst>
                                        </p:cTn>
                                        <p:tgtEl>
                                          <p:spTgt spid="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90" dur="180" accel="50000">
                                          <p:stCondLst>
                                            <p:cond delay="1820"/>
                                          </p:stCondLst>
                                        </p:cTn>
                                        <p:tgtEl>
                                          <p:spTgt spid="8"/>
                                        </p:tgtEl>
                                        <p:attrNameLst>
                                          <p:attrName>ppt_y</p:attrName>
                                        </p:attrNameLst>
                                      </p:cBhvr>
                                      <p:tavLst>
                                        <p:tav tm="0">
                                          <p:val>
                                            <p:strVal val="ppt_y"/>
                                          </p:val>
                                        </p:tav>
                                        <p:tav tm="100000">
                                          <p:val>
                                            <p:strVal val="ppt_y+ppt_h"/>
                                          </p:val>
                                        </p:tav>
                                      </p:tavLst>
                                    </p:anim>
                                    <p:animScale>
                                      <p:cBhvr>
                                        <p:cTn id="191" dur="26">
                                          <p:stCondLst>
                                            <p:cond delay="620"/>
                                          </p:stCondLst>
                                        </p:cTn>
                                        <p:tgtEl>
                                          <p:spTgt spid="8"/>
                                        </p:tgtEl>
                                      </p:cBhvr>
                                      <p:to x="100000" y="60000"/>
                                    </p:animScale>
                                    <p:animScale>
                                      <p:cBhvr>
                                        <p:cTn id="192" dur="166" decel="50000">
                                          <p:stCondLst>
                                            <p:cond delay="646"/>
                                          </p:stCondLst>
                                        </p:cTn>
                                        <p:tgtEl>
                                          <p:spTgt spid="8"/>
                                        </p:tgtEl>
                                      </p:cBhvr>
                                      <p:to x="100000" y="100000"/>
                                    </p:animScale>
                                    <p:animScale>
                                      <p:cBhvr>
                                        <p:cTn id="193" dur="26">
                                          <p:stCondLst>
                                            <p:cond delay="1312"/>
                                          </p:stCondLst>
                                        </p:cTn>
                                        <p:tgtEl>
                                          <p:spTgt spid="8"/>
                                        </p:tgtEl>
                                      </p:cBhvr>
                                      <p:to x="100000" y="80000"/>
                                    </p:animScale>
                                    <p:animScale>
                                      <p:cBhvr>
                                        <p:cTn id="194" dur="166" decel="50000">
                                          <p:stCondLst>
                                            <p:cond delay="1338"/>
                                          </p:stCondLst>
                                        </p:cTn>
                                        <p:tgtEl>
                                          <p:spTgt spid="8"/>
                                        </p:tgtEl>
                                      </p:cBhvr>
                                      <p:to x="100000" y="100000"/>
                                    </p:animScale>
                                    <p:animScale>
                                      <p:cBhvr>
                                        <p:cTn id="195" dur="26">
                                          <p:stCondLst>
                                            <p:cond delay="1642"/>
                                          </p:stCondLst>
                                        </p:cTn>
                                        <p:tgtEl>
                                          <p:spTgt spid="8"/>
                                        </p:tgtEl>
                                      </p:cBhvr>
                                      <p:to x="100000" y="90000"/>
                                    </p:animScale>
                                    <p:animScale>
                                      <p:cBhvr>
                                        <p:cTn id="196" dur="166" decel="50000">
                                          <p:stCondLst>
                                            <p:cond delay="1668"/>
                                          </p:stCondLst>
                                        </p:cTn>
                                        <p:tgtEl>
                                          <p:spTgt spid="8"/>
                                        </p:tgtEl>
                                      </p:cBhvr>
                                      <p:to x="100000" y="100000"/>
                                    </p:animScale>
                                    <p:animScale>
                                      <p:cBhvr>
                                        <p:cTn id="197" dur="26">
                                          <p:stCondLst>
                                            <p:cond delay="1808"/>
                                          </p:stCondLst>
                                        </p:cTn>
                                        <p:tgtEl>
                                          <p:spTgt spid="8"/>
                                        </p:tgtEl>
                                      </p:cBhvr>
                                      <p:to x="100000" y="95000"/>
                                    </p:animScale>
                                    <p:animScale>
                                      <p:cBhvr>
                                        <p:cTn id="198" dur="166" decel="50000">
                                          <p:stCondLst>
                                            <p:cond delay="1834"/>
                                          </p:stCondLst>
                                        </p:cTn>
                                        <p:tgtEl>
                                          <p:spTgt spid="8"/>
                                        </p:tgtEl>
                                      </p:cBhvr>
                                      <p:to x="100000" y="100000"/>
                                    </p:animScale>
                                    <p:set>
                                      <p:cBhvr>
                                        <p:cTn id="199" dur="1" fill="hold">
                                          <p:stCondLst>
                                            <p:cond delay="1999"/>
                                          </p:stCondLst>
                                        </p:cTn>
                                        <p:tgtEl>
                                          <p:spTgt spid="8"/>
                                        </p:tgtEl>
                                        <p:attrNameLst>
                                          <p:attrName>style.visibility</p:attrName>
                                        </p:attrNameLst>
                                      </p:cBhvr>
                                      <p:to>
                                        <p:strVal val="hidden"/>
                                      </p:to>
                                    </p:set>
                                  </p:childTnLst>
                                </p:cTn>
                              </p:par>
                              <p:par>
                                <p:cTn id="200" presetID="26" presetClass="exit" presetSubtype="0" fill="hold" nodeType="withEffect">
                                  <p:stCondLst>
                                    <p:cond delay="0"/>
                                  </p:stCondLst>
                                  <p:childTnLst>
                                    <p:animEffect transition="out" filter="wipe(down)">
                                      <p:cBhvr>
                                        <p:cTn id="201" dur="180" accel="50000">
                                          <p:stCondLst>
                                            <p:cond delay="1820"/>
                                          </p:stCondLst>
                                        </p:cTn>
                                        <p:tgtEl>
                                          <p:spTgt spid="9"/>
                                        </p:tgtEl>
                                      </p:cBhvr>
                                    </p:animEffect>
                                    <p:anim calcmode="lin" valueType="num">
                                      <p:cBhvr>
                                        <p:cTn id="202" dur="1822" tmFilter="0,0; 0.14,0.31; 0.43,0.73; 0.71,0.91; 1.0,1.0">
                                          <p:stCondLst>
                                            <p:cond delay="0"/>
                                          </p:stCondLst>
                                        </p:cTn>
                                        <p:tgtEl>
                                          <p:spTgt spid="9"/>
                                        </p:tgtEl>
                                        <p:attrNameLst>
                                          <p:attrName>ppt_x</p:attrName>
                                        </p:attrNameLst>
                                      </p:cBhvr>
                                      <p:tavLst>
                                        <p:tav tm="0">
                                          <p:val>
                                            <p:strVal val="ppt_x"/>
                                          </p:val>
                                        </p:tav>
                                        <p:tav tm="100000">
                                          <p:val>
                                            <p:strVal val="#ppt_x+0.25"/>
                                          </p:val>
                                        </p:tav>
                                      </p:tavLst>
                                    </p:anim>
                                    <p:anim calcmode="lin" valueType="num">
                                      <p:cBhvr>
                                        <p:cTn id="203" dur="178">
                                          <p:stCondLst>
                                            <p:cond delay="1822"/>
                                          </p:stCondLst>
                                        </p:cTn>
                                        <p:tgtEl>
                                          <p:spTgt spid="9"/>
                                        </p:tgtEl>
                                        <p:attrNameLst>
                                          <p:attrName>ppt_x</p:attrName>
                                        </p:attrNameLst>
                                      </p:cBhvr>
                                      <p:tavLst>
                                        <p:tav tm="0">
                                          <p:val>
                                            <p:strVal val="ppt_x"/>
                                          </p:val>
                                        </p:tav>
                                        <p:tav tm="100000">
                                          <p:val>
                                            <p:strVal val="ppt_x"/>
                                          </p:val>
                                        </p:tav>
                                      </p:tavLst>
                                    </p:anim>
                                    <p:anim calcmode="lin" valueType="num">
                                      <p:cBhvr>
                                        <p:cTn id="204" dur="664" tmFilter="0.0,0.0;0.25,0.07;0.50,0.2;0.75,0.467;1.0,1.0">
                                          <p:stCondLst>
                                            <p:cond delay="0"/>
                                          </p:stCondLst>
                                        </p:cTn>
                                        <p:tgtEl>
                                          <p:spTgt spid="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05" dur="664" tmFilter="0, 0; 0.125,0.2665; 0.25,0.4; 0.375,0.465; 0.5,0.5;  0.625,0.535; 0.75,0.6; 0.875,0.7335; 1,1">
                                          <p:stCondLst>
                                            <p:cond delay="664"/>
                                          </p:stCondLst>
                                        </p:cTn>
                                        <p:tgtEl>
                                          <p:spTgt spid="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06" dur="332" tmFilter="0, 0; 0.125,0.2665; 0.25,0.4; 0.375,0.465; 0.5,0.5;  0.625,0.535; 0.75,0.6; 0.875,0.7335; 1,1">
                                          <p:stCondLst>
                                            <p:cond delay="1324"/>
                                          </p:stCondLst>
                                        </p:cTn>
                                        <p:tgtEl>
                                          <p:spTgt spid="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7" dur="164" tmFilter="0, 0; 0.125,0.2665; 0.25,0.4; 0.375,0.465; 0.5,0.5;  0.625,0.535; 0.75,0.6; 0.875,0.7335; 1,1">
                                          <p:stCondLst>
                                            <p:cond delay="1656"/>
                                          </p:stCondLst>
                                        </p:cTn>
                                        <p:tgtEl>
                                          <p:spTgt spid="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8" dur="180" accel="50000">
                                          <p:stCondLst>
                                            <p:cond delay="1820"/>
                                          </p:stCondLst>
                                        </p:cTn>
                                        <p:tgtEl>
                                          <p:spTgt spid="9"/>
                                        </p:tgtEl>
                                        <p:attrNameLst>
                                          <p:attrName>ppt_y</p:attrName>
                                        </p:attrNameLst>
                                      </p:cBhvr>
                                      <p:tavLst>
                                        <p:tav tm="0">
                                          <p:val>
                                            <p:strVal val="ppt_y"/>
                                          </p:val>
                                        </p:tav>
                                        <p:tav tm="100000">
                                          <p:val>
                                            <p:strVal val="ppt_y+ppt_h"/>
                                          </p:val>
                                        </p:tav>
                                      </p:tavLst>
                                    </p:anim>
                                    <p:animScale>
                                      <p:cBhvr>
                                        <p:cTn id="209" dur="26">
                                          <p:stCondLst>
                                            <p:cond delay="620"/>
                                          </p:stCondLst>
                                        </p:cTn>
                                        <p:tgtEl>
                                          <p:spTgt spid="9"/>
                                        </p:tgtEl>
                                      </p:cBhvr>
                                      <p:to x="100000" y="60000"/>
                                    </p:animScale>
                                    <p:animScale>
                                      <p:cBhvr>
                                        <p:cTn id="210" dur="166" decel="50000">
                                          <p:stCondLst>
                                            <p:cond delay="646"/>
                                          </p:stCondLst>
                                        </p:cTn>
                                        <p:tgtEl>
                                          <p:spTgt spid="9"/>
                                        </p:tgtEl>
                                      </p:cBhvr>
                                      <p:to x="100000" y="100000"/>
                                    </p:animScale>
                                    <p:animScale>
                                      <p:cBhvr>
                                        <p:cTn id="211" dur="26">
                                          <p:stCondLst>
                                            <p:cond delay="1312"/>
                                          </p:stCondLst>
                                        </p:cTn>
                                        <p:tgtEl>
                                          <p:spTgt spid="9"/>
                                        </p:tgtEl>
                                      </p:cBhvr>
                                      <p:to x="100000" y="80000"/>
                                    </p:animScale>
                                    <p:animScale>
                                      <p:cBhvr>
                                        <p:cTn id="212" dur="166" decel="50000">
                                          <p:stCondLst>
                                            <p:cond delay="1338"/>
                                          </p:stCondLst>
                                        </p:cTn>
                                        <p:tgtEl>
                                          <p:spTgt spid="9"/>
                                        </p:tgtEl>
                                      </p:cBhvr>
                                      <p:to x="100000" y="100000"/>
                                    </p:animScale>
                                    <p:animScale>
                                      <p:cBhvr>
                                        <p:cTn id="213" dur="26">
                                          <p:stCondLst>
                                            <p:cond delay="1642"/>
                                          </p:stCondLst>
                                        </p:cTn>
                                        <p:tgtEl>
                                          <p:spTgt spid="9"/>
                                        </p:tgtEl>
                                      </p:cBhvr>
                                      <p:to x="100000" y="90000"/>
                                    </p:animScale>
                                    <p:animScale>
                                      <p:cBhvr>
                                        <p:cTn id="214" dur="166" decel="50000">
                                          <p:stCondLst>
                                            <p:cond delay="1668"/>
                                          </p:stCondLst>
                                        </p:cTn>
                                        <p:tgtEl>
                                          <p:spTgt spid="9"/>
                                        </p:tgtEl>
                                      </p:cBhvr>
                                      <p:to x="100000" y="100000"/>
                                    </p:animScale>
                                    <p:animScale>
                                      <p:cBhvr>
                                        <p:cTn id="215" dur="26">
                                          <p:stCondLst>
                                            <p:cond delay="1808"/>
                                          </p:stCondLst>
                                        </p:cTn>
                                        <p:tgtEl>
                                          <p:spTgt spid="9"/>
                                        </p:tgtEl>
                                      </p:cBhvr>
                                      <p:to x="100000" y="95000"/>
                                    </p:animScale>
                                    <p:animScale>
                                      <p:cBhvr>
                                        <p:cTn id="216" dur="166" decel="50000">
                                          <p:stCondLst>
                                            <p:cond delay="1834"/>
                                          </p:stCondLst>
                                        </p:cTn>
                                        <p:tgtEl>
                                          <p:spTgt spid="9"/>
                                        </p:tgtEl>
                                      </p:cBhvr>
                                      <p:to x="100000" y="100000"/>
                                    </p:animScale>
                                    <p:set>
                                      <p:cBhvr>
                                        <p:cTn id="21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7720" y="609600"/>
            <a:ext cx="8077200" cy="4508927"/>
          </a:xfrm>
          <a:prstGeom prst="rect">
            <a:avLst/>
          </a:prstGeom>
          <a:noFill/>
        </p:spPr>
        <p:txBody>
          <a:bodyPr wrap="square" rtlCol="0">
            <a:spAutoFit/>
          </a:bodyPr>
          <a:lstStyle/>
          <a:p>
            <a:pPr algn="ctr"/>
            <a:r>
              <a:rPr lang="en-US" sz="28700" b="1" dirty="0" smtClean="0"/>
              <a:t>#</a:t>
            </a:r>
            <a:r>
              <a:rPr lang="en-US" sz="28700" b="1" dirty="0" smtClean="0">
                <a:solidFill>
                  <a:srgbClr val="FF0000"/>
                </a:solidFill>
              </a:rPr>
              <a:t>3</a:t>
            </a:r>
            <a:endParaRPr lang="en-US" sz="28700" b="1" dirty="0">
              <a:solidFill>
                <a:srgbClr val="FF0000"/>
              </a:solidFill>
            </a:endParaRPr>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47471" y="3661912"/>
            <a:ext cx="3145183" cy="28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4089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grpId="1" nodeType="clickEffect">
                                  <p:stCondLst>
                                    <p:cond delay="0"/>
                                  </p:stCondLst>
                                  <p:childTnLst>
                                    <p:anim calcmode="lin" valueType="num">
                                      <p:cBhvr>
                                        <p:cTn id="12" dur="1000"/>
                                        <p:tgtEl>
                                          <p:spTgt spid="2"/>
                                        </p:tgtEl>
                                        <p:attrNameLst>
                                          <p:attrName>ppt_w</p:attrName>
                                        </p:attrNameLst>
                                      </p:cBhvr>
                                      <p:tavLst>
                                        <p:tav tm="0">
                                          <p:val>
                                            <p:strVal val="ppt_w"/>
                                          </p:val>
                                        </p:tav>
                                        <p:tav tm="100000">
                                          <p:val>
                                            <p:fltVal val="0"/>
                                          </p:val>
                                        </p:tav>
                                      </p:tavLst>
                                    </p:anim>
                                    <p:anim calcmode="lin" valueType="num">
                                      <p:cBhvr>
                                        <p:cTn id="13" dur="1000"/>
                                        <p:tgtEl>
                                          <p:spTgt spid="2"/>
                                        </p:tgtEl>
                                        <p:attrNameLst>
                                          <p:attrName>ppt_h</p:attrName>
                                        </p:attrNameLst>
                                      </p:cBhvr>
                                      <p:tavLst>
                                        <p:tav tm="0">
                                          <p:val>
                                            <p:strVal val="ppt_h"/>
                                          </p:val>
                                        </p:tav>
                                        <p:tav tm="100000">
                                          <p:val>
                                            <p:fltVal val="0"/>
                                          </p:val>
                                        </p:tav>
                                      </p:tavLst>
                                    </p:anim>
                                    <p:anim calcmode="lin" valueType="num">
                                      <p:cBhvr>
                                        <p:cTn id="14" dur="1000"/>
                                        <p:tgtEl>
                                          <p:spTgt spid="2"/>
                                        </p:tgtEl>
                                        <p:attrNameLst>
                                          <p:attrName>style.rotation</p:attrName>
                                        </p:attrNameLst>
                                      </p:cBhvr>
                                      <p:tavLst>
                                        <p:tav tm="0">
                                          <p:val>
                                            <p:fltVal val="0"/>
                                          </p:val>
                                        </p:tav>
                                        <p:tav tm="100000">
                                          <p:val>
                                            <p:fltVal val="90"/>
                                          </p:val>
                                        </p:tav>
                                      </p:tavLst>
                                    </p:anim>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8991600" cy="517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24" y="5351690"/>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s://encrypted-tbn1.google.com/images?q=tbn:ANd9GcRuQS4zJtBoIdz85HSKuy3EMjvk3YUaJvE29x00xlqNWJZnO6C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92754" y="5317610"/>
            <a:ext cx="1798246" cy="4659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3.google.com/images?q=tbn:ANd9GcTTFa2E773ty_zib4ug-a412hBDxiEIaU2P7r7JyjJy0mvlI5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5242723"/>
            <a:ext cx="1851734" cy="61513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1.google.com/images?q=tbn:ANd9GcR0lW01gTP1W0T1akXdRA2PqS3EMFpiJ2QvyJjCa-0WJcEs31x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8037" y="6096000"/>
            <a:ext cx="2143125" cy="53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8337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000" fill="hold"/>
                                        <p:tgtEl>
                                          <p:spTgt spid="8196"/>
                                        </p:tgtEl>
                                        <p:attrNameLst>
                                          <p:attrName>ppt_w</p:attrName>
                                        </p:attrNameLst>
                                      </p:cBhvr>
                                      <p:tavLst>
                                        <p:tav tm="0">
                                          <p:val>
                                            <p:fltVal val="0"/>
                                          </p:val>
                                        </p:tav>
                                        <p:tav tm="100000">
                                          <p:val>
                                            <p:strVal val="#ppt_w"/>
                                          </p:val>
                                        </p:tav>
                                      </p:tavLst>
                                    </p:anim>
                                    <p:anim calcmode="lin" valueType="num">
                                      <p:cBhvr>
                                        <p:cTn id="8" dur="1000" fill="hold"/>
                                        <p:tgtEl>
                                          <p:spTgt spid="8196"/>
                                        </p:tgtEl>
                                        <p:attrNameLst>
                                          <p:attrName>ppt_h</p:attrName>
                                        </p:attrNameLst>
                                      </p:cBhvr>
                                      <p:tavLst>
                                        <p:tav tm="0">
                                          <p:val>
                                            <p:fltVal val="0"/>
                                          </p:val>
                                        </p:tav>
                                        <p:tav tm="100000">
                                          <p:val>
                                            <p:strVal val="#ppt_h"/>
                                          </p:val>
                                        </p:tav>
                                      </p:tavLst>
                                    </p:anim>
                                    <p:anim calcmode="lin" valueType="num">
                                      <p:cBhvr>
                                        <p:cTn id="9" dur="1000" fill="hold"/>
                                        <p:tgtEl>
                                          <p:spTgt spid="8196"/>
                                        </p:tgtEl>
                                        <p:attrNameLst>
                                          <p:attrName>style.rotation</p:attrName>
                                        </p:attrNameLst>
                                      </p:cBhvr>
                                      <p:tavLst>
                                        <p:tav tm="0">
                                          <p:val>
                                            <p:fltVal val="90"/>
                                          </p:val>
                                        </p:tav>
                                        <p:tav tm="100000">
                                          <p:val>
                                            <p:fltVal val="0"/>
                                          </p:val>
                                        </p:tav>
                                      </p:tavLst>
                                    </p:anim>
                                    <p:animEffect transition="in" filter="fade">
                                      <p:cBhvr>
                                        <p:cTn id="10" dur="1000"/>
                                        <p:tgtEl>
                                          <p:spTgt spid="8196"/>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decel="50000" fill="hold">
                                          <p:stCondLst>
                                            <p:cond delay="0"/>
                                          </p:stCondLst>
                                        </p:cTn>
                                        <p:tgtEl>
                                          <p:spTgt spid="2050"/>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2050"/>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2050"/>
                                        </p:tgtEl>
                                        <p:attrNameLst>
                                          <p:attrName>ppt_w</p:attrName>
                                        </p:attrNameLst>
                                      </p:cBhvr>
                                      <p:tavLst>
                                        <p:tav tm="0">
                                          <p:val>
                                            <p:strVal val="#ppt_w*.05"/>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2050"/>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2050"/>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2050"/>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2050"/>
                                        </p:tgtEl>
                                      </p:cBhvr>
                                    </p:animEffect>
                                  </p:childTnLst>
                                </p:cTn>
                              </p:par>
                              <p:par>
                                <p:cTn id="23" presetID="25"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decel="50000" fill="hold">
                                          <p:stCondLst>
                                            <p:cond delay="0"/>
                                          </p:stCondLst>
                                        </p:cTn>
                                        <p:tgtEl>
                                          <p:spTgt spid="2052"/>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052"/>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052"/>
                                        </p:tgtEl>
                                        <p:attrNameLst>
                                          <p:attrName>ppt_w</p:attrName>
                                        </p:attrNameLst>
                                      </p:cBhvr>
                                      <p:tavLst>
                                        <p:tav tm="0">
                                          <p:val>
                                            <p:strVal val="#ppt_w*.05"/>
                                          </p:val>
                                        </p:tav>
                                        <p:tav tm="100000">
                                          <p:val>
                                            <p:strVal val="#ppt_w"/>
                                          </p:val>
                                        </p:tav>
                                      </p:tavLst>
                                    </p:anim>
                                    <p:anim calcmode="lin" valueType="num">
                                      <p:cBhvr>
                                        <p:cTn id="28" dur="1000" fill="hold"/>
                                        <p:tgtEl>
                                          <p:spTgt spid="2052"/>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052"/>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052"/>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052"/>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052"/>
                                        </p:tgtEl>
                                      </p:cBhvr>
                                    </p:animEffect>
                                  </p:childTnLst>
                                </p:cTn>
                              </p:par>
                              <p:par>
                                <p:cTn id="33" presetID="25" presetClass="entr" presetSubtype="0" fill="hold" nodeType="withEffect">
                                  <p:stCondLst>
                                    <p:cond delay="0"/>
                                  </p:stCondLst>
                                  <p:childTnLst>
                                    <p:set>
                                      <p:cBhvr>
                                        <p:cTn id="34" dur="1" fill="hold">
                                          <p:stCondLst>
                                            <p:cond delay="0"/>
                                          </p:stCondLst>
                                        </p:cTn>
                                        <p:tgtEl>
                                          <p:spTgt spid="2054"/>
                                        </p:tgtEl>
                                        <p:attrNameLst>
                                          <p:attrName>style.visibility</p:attrName>
                                        </p:attrNameLst>
                                      </p:cBhvr>
                                      <p:to>
                                        <p:strVal val="visible"/>
                                      </p:to>
                                    </p:set>
                                    <p:anim calcmode="lin" valueType="num">
                                      <p:cBhvr>
                                        <p:cTn id="35" dur="500" decel="50000" fill="hold">
                                          <p:stCondLst>
                                            <p:cond delay="0"/>
                                          </p:stCondLst>
                                        </p:cTn>
                                        <p:tgtEl>
                                          <p:spTgt spid="2054"/>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2054"/>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2054"/>
                                        </p:tgtEl>
                                        <p:attrNameLst>
                                          <p:attrName>ppt_w</p:attrName>
                                        </p:attrNameLst>
                                      </p:cBhvr>
                                      <p:tavLst>
                                        <p:tav tm="0">
                                          <p:val>
                                            <p:strVal val="#ppt_w*.05"/>
                                          </p:val>
                                        </p:tav>
                                        <p:tav tm="100000">
                                          <p:val>
                                            <p:strVal val="#ppt_w"/>
                                          </p:val>
                                        </p:tav>
                                      </p:tavLst>
                                    </p:anim>
                                    <p:anim calcmode="lin" valueType="num">
                                      <p:cBhvr>
                                        <p:cTn id="38" dur="1000" fill="hold"/>
                                        <p:tgtEl>
                                          <p:spTgt spid="2054"/>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2054"/>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2054"/>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2054"/>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205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nodeType="clickEffect">
                                  <p:stCondLst>
                                    <p:cond delay="0"/>
                                  </p:stCondLst>
                                  <p:childTnLst>
                                    <p:anim calcmode="lin" valueType="num">
                                      <p:cBhvr>
                                        <p:cTn id="46" dur="1000"/>
                                        <p:tgtEl>
                                          <p:spTgt spid="8196"/>
                                        </p:tgtEl>
                                        <p:attrNameLst>
                                          <p:attrName>ppt_w</p:attrName>
                                        </p:attrNameLst>
                                      </p:cBhvr>
                                      <p:tavLst>
                                        <p:tav tm="0">
                                          <p:val>
                                            <p:strVal val="ppt_w"/>
                                          </p:val>
                                        </p:tav>
                                        <p:tav tm="100000">
                                          <p:val>
                                            <p:fltVal val="0"/>
                                          </p:val>
                                        </p:tav>
                                      </p:tavLst>
                                    </p:anim>
                                    <p:anim calcmode="lin" valueType="num">
                                      <p:cBhvr>
                                        <p:cTn id="47" dur="1000"/>
                                        <p:tgtEl>
                                          <p:spTgt spid="8196"/>
                                        </p:tgtEl>
                                        <p:attrNameLst>
                                          <p:attrName>ppt_h</p:attrName>
                                        </p:attrNameLst>
                                      </p:cBhvr>
                                      <p:tavLst>
                                        <p:tav tm="0">
                                          <p:val>
                                            <p:strVal val="ppt_h"/>
                                          </p:val>
                                        </p:tav>
                                        <p:tav tm="100000">
                                          <p:val>
                                            <p:fltVal val="0"/>
                                          </p:val>
                                        </p:tav>
                                      </p:tavLst>
                                    </p:anim>
                                    <p:anim calcmode="lin" valueType="num">
                                      <p:cBhvr>
                                        <p:cTn id="48" dur="1000"/>
                                        <p:tgtEl>
                                          <p:spTgt spid="8196"/>
                                        </p:tgtEl>
                                        <p:attrNameLst>
                                          <p:attrName>style.rotation</p:attrName>
                                        </p:attrNameLst>
                                      </p:cBhvr>
                                      <p:tavLst>
                                        <p:tav tm="0">
                                          <p:val>
                                            <p:fltVal val="0"/>
                                          </p:val>
                                        </p:tav>
                                        <p:tav tm="100000">
                                          <p:val>
                                            <p:fltVal val="90"/>
                                          </p:val>
                                        </p:tav>
                                      </p:tavLst>
                                    </p:anim>
                                    <p:animEffect transition="out" filter="fade">
                                      <p:cBhvr>
                                        <p:cTn id="49" dur="1000"/>
                                        <p:tgtEl>
                                          <p:spTgt spid="8196"/>
                                        </p:tgtEl>
                                      </p:cBhvr>
                                    </p:animEffect>
                                    <p:set>
                                      <p:cBhvr>
                                        <p:cTn id="50" dur="1" fill="hold">
                                          <p:stCondLst>
                                            <p:cond delay="999"/>
                                          </p:stCondLst>
                                        </p:cTn>
                                        <p:tgtEl>
                                          <p:spTgt spid="8196"/>
                                        </p:tgtEl>
                                        <p:attrNameLst>
                                          <p:attrName>style.visibility</p:attrName>
                                        </p:attrNameLst>
                                      </p:cBhvr>
                                      <p:to>
                                        <p:strVal val="hidden"/>
                                      </p:to>
                                    </p:set>
                                  </p:childTnLst>
                                </p:cTn>
                              </p:par>
                              <p:par>
                                <p:cTn id="51" presetID="31" presetClass="exit" presetSubtype="0" fill="hold" nodeType="withEffect">
                                  <p:stCondLst>
                                    <p:cond delay="0"/>
                                  </p:stCondLst>
                                  <p:childTnLst>
                                    <p:anim calcmode="lin" valueType="num">
                                      <p:cBhvr>
                                        <p:cTn id="52" dur="1000"/>
                                        <p:tgtEl>
                                          <p:spTgt spid="2050"/>
                                        </p:tgtEl>
                                        <p:attrNameLst>
                                          <p:attrName>ppt_w</p:attrName>
                                        </p:attrNameLst>
                                      </p:cBhvr>
                                      <p:tavLst>
                                        <p:tav tm="0">
                                          <p:val>
                                            <p:strVal val="ppt_w"/>
                                          </p:val>
                                        </p:tav>
                                        <p:tav tm="100000">
                                          <p:val>
                                            <p:fltVal val="0"/>
                                          </p:val>
                                        </p:tav>
                                      </p:tavLst>
                                    </p:anim>
                                    <p:anim calcmode="lin" valueType="num">
                                      <p:cBhvr>
                                        <p:cTn id="53" dur="1000"/>
                                        <p:tgtEl>
                                          <p:spTgt spid="2050"/>
                                        </p:tgtEl>
                                        <p:attrNameLst>
                                          <p:attrName>ppt_h</p:attrName>
                                        </p:attrNameLst>
                                      </p:cBhvr>
                                      <p:tavLst>
                                        <p:tav tm="0">
                                          <p:val>
                                            <p:strVal val="ppt_h"/>
                                          </p:val>
                                        </p:tav>
                                        <p:tav tm="100000">
                                          <p:val>
                                            <p:fltVal val="0"/>
                                          </p:val>
                                        </p:tav>
                                      </p:tavLst>
                                    </p:anim>
                                    <p:anim calcmode="lin" valueType="num">
                                      <p:cBhvr>
                                        <p:cTn id="54" dur="1000"/>
                                        <p:tgtEl>
                                          <p:spTgt spid="2050"/>
                                        </p:tgtEl>
                                        <p:attrNameLst>
                                          <p:attrName>style.rotation</p:attrName>
                                        </p:attrNameLst>
                                      </p:cBhvr>
                                      <p:tavLst>
                                        <p:tav tm="0">
                                          <p:val>
                                            <p:fltVal val="0"/>
                                          </p:val>
                                        </p:tav>
                                        <p:tav tm="100000">
                                          <p:val>
                                            <p:fltVal val="90"/>
                                          </p:val>
                                        </p:tav>
                                      </p:tavLst>
                                    </p:anim>
                                    <p:animEffect transition="out" filter="fade">
                                      <p:cBhvr>
                                        <p:cTn id="55" dur="1000"/>
                                        <p:tgtEl>
                                          <p:spTgt spid="2050"/>
                                        </p:tgtEl>
                                      </p:cBhvr>
                                    </p:animEffect>
                                    <p:set>
                                      <p:cBhvr>
                                        <p:cTn id="56" dur="1" fill="hold">
                                          <p:stCondLst>
                                            <p:cond delay="999"/>
                                          </p:stCondLst>
                                        </p:cTn>
                                        <p:tgtEl>
                                          <p:spTgt spid="2050"/>
                                        </p:tgtEl>
                                        <p:attrNameLst>
                                          <p:attrName>style.visibility</p:attrName>
                                        </p:attrNameLst>
                                      </p:cBhvr>
                                      <p:to>
                                        <p:strVal val="hidden"/>
                                      </p:to>
                                    </p:set>
                                  </p:childTnLst>
                                </p:cTn>
                              </p:par>
                              <p:par>
                                <p:cTn id="57" presetID="31" presetClass="exit" presetSubtype="0" fill="hold" nodeType="withEffect">
                                  <p:stCondLst>
                                    <p:cond delay="0"/>
                                  </p:stCondLst>
                                  <p:childTnLst>
                                    <p:anim calcmode="lin" valueType="num">
                                      <p:cBhvr>
                                        <p:cTn id="58" dur="1000"/>
                                        <p:tgtEl>
                                          <p:spTgt spid="2052"/>
                                        </p:tgtEl>
                                        <p:attrNameLst>
                                          <p:attrName>ppt_w</p:attrName>
                                        </p:attrNameLst>
                                      </p:cBhvr>
                                      <p:tavLst>
                                        <p:tav tm="0">
                                          <p:val>
                                            <p:strVal val="ppt_w"/>
                                          </p:val>
                                        </p:tav>
                                        <p:tav tm="100000">
                                          <p:val>
                                            <p:fltVal val="0"/>
                                          </p:val>
                                        </p:tav>
                                      </p:tavLst>
                                    </p:anim>
                                    <p:anim calcmode="lin" valueType="num">
                                      <p:cBhvr>
                                        <p:cTn id="59" dur="1000"/>
                                        <p:tgtEl>
                                          <p:spTgt spid="2052"/>
                                        </p:tgtEl>
                                        <p:attrNameLst>
                                          <p:attrName>ppt_h</p:attrName>
                                        </p:attrNameLst>
                                      </p:cBhvr>
                                      <p:tavLst>
                                        <p:tav tm="0">
                                          <p:val>
                                            <p:strVal val="ppt_h"/>
                                          </p:val>
                                        </p:tav>
                                        <p:tav tm="100000">
                                          <p:val>
                                            <p:fltVal val="0"/>
                                          </p:val>
                                        </p:tav>
                                      </p:tavLst>
                                    </p:anim>
                                    <p:anim calcmode="lin" valueType="num">
                                      <p:cBhvr>
                                        <p:cTn id="60" dur="1000"/>
                                        <p:tgtEl>
                                          <p:spTgt spid="2052"/>
                                        </p:tgtEl>
                                        <p:attrNameLst>
                                          <p:attrName>style.rotation</p:attrName>
                                        </p:attrNameLst>
                                      </p:cBhvr>
                                      <p:tavLst>
                                        <p:tav tm="0">
                                          <p:val>
                                            <p:fltVal val="0"/>
                                          </p:val>
                                        </p:tav>
                                        <p:tav tm="100000">
                                          <p:val>
                                            <p:fltVal val="90"/>
                                          </p:val>
                                        </p:tav>
                                      </p:tavLst>
                                    </p:anim>
                                    <p:animEffect transition="out" filter="fade">
                                      <p:cBhvr>
                                        <p:cTn id="61" dur="1000"/>
                                        <p:tgtEl>
                                          <p:spTgt spid="2052"/>
                                        </p:tgtEl>
                                      </p:cBhvr>
                                    </p:animEffect>
                                    <p:set>
                                      <p:cBhvr>
                                        <p:cTn id="62" dur="1" fill="hold">
                                          <p:stCondLst>
                                            <p:cond delay="999"/>
                                          </p:stCondLst>
                                        </p:cTn>
                                        <p:tgtEl>
                                          <p:spTgt spid="2052"/>
                                        </p:tgtEl>
                                        <p:attrNameLst>
                                          <p:attrName>style.visibility</p:attrName>
                                        </p:attrNameLst>
                                      </p:cBhvr>
                                      <p:to>
                                        <p:strVal val="hidden"/>
                                      </p:to>
                                    </p:set>
                                  </p:childTnLst>
                                </p:cTn>
                              </p:par>
                              <p:par>
                                <p:cTn id="63" presetID="31" presetClass="exit" presetSubtype="0" fill="hold" nodeType="withEffect">
                                  <p:stCondLst>
                                    <p:cond delay="0"/>
                                  </p:stCondLst>
                                  <p:childTnLst>
                                    <p:anim calcmode="lin" valueType="num">
                                      <p:cBhvr>
                                        <p:cTn id="64" dur="1000"/>
                                        <p:tgtEl>
                                          <p:spTgt spid="2054"/>
                                        </p:tgtEl>
                                        <p:attrNameLst>
                                          <p:attrName>ppt_w</p:attrName>
                                        </p:attrNameLst>
                                      </p:cBhvr>
                                      <p:tavLst>
                                        <p:tav tm="0">
                                          <p:val>
                                            <p:strVal val="ppt_w"/>
                                          </p:val>
                                        </p:tav>
                                        <p:tav tm="100000">
                                          <p:val>
                                            <p:fltVal val="0"/>
                                          </p:val>
                                        </p:tav>
                                      </p:tavLst>
                                    </p:anim>
                                    <p:anim calcmode="lin" valueType="num">
                                      <p:cBhvr>
                                        <p:cTn id="65" dur="1000"/>
                                        <p:tgtEl>
                                          <p:spTgt spid="2054"/>
                                        </p:tgtEl>
                                        <p:attrNameLst>
                                          <p:attrName>ppt_h</p:attrName>
                                        </p:attrNameLst>
                                      </p:cBhvr>
                                      <p:tavLst>
                                        <p:tav tm="0">
                                          <p:val>
                                            <p:strVal val="ppt_h"/>
                                          </p:val>
                                        </p:tav>
                                        <p:tav tm="100000">
                                          <p:val>
                                            <p:fltVal val="0"/>
                                          </p:val>
                                        </p:tav>
                                      </p:tavLst>
                                    </p:anim>
                                    <p:anim calcmode="lin" valueType="num">
                                      <p:cBhvr>
                                        <p:cTn id="66" dur="1000"/>
                                        <p:tgtEl>
                                          <p:spTgt spid="2054"/>
                                        </p:tgtEl>
                                        <p:attrNameLst>
                                          <p:attrName>style.rotation</p:attrName>
                                        </p:attrNameLst>
                                      </p:cBhvr>
                                      <p:tavLst>
                                        <p:tav tm="0">
                                          <p:val>
                                            <p:fltVal val="0"/>
                                          </p:val>
                                        </p:tav>
                                        <p:tav tm="100000">
                                          <p:val>
                                            <p:fltVal val="90"/>
                                          </p:val>
                                        </p:tav>
                                      </p:tavLst>
                                    </p:anim>
                                    <p:animEffect transition="out" filter="fade">
                                      <p:cBhvr>
                                        <p:cTn id="67" dur="1000"/>
                                        <p:tgtEl>
                                          <p:spTgt spid="2054"/>
                                        </p:tgtEl>
                                      </p:cBhvr>
                                    </p:animEffect>
                                    <p:set>
                                      <p:cBhvr>
                                        <p:cTn id="68" dur="1" fill="hold">
                                          <p:stCondLst>
                                            <p:cond delay="9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
            <a:ext cx="9144000" cy="691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68009"/>
            <a:ext cx="3181350" cy="100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568009"/>
            <a:ext cx="3254134" cy="61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own Arrow 2"/>
          <p:cNvSpPr/>
          <p:nvPr/>
        </p:nvSpPr>
        <p:spPr>
          <a:xfrm>
            <a:off x="7265866" y="685800"/>
            <a:ext cx="506533" cy="103460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1236542" y="533400"/>
            <a:ext cx="506533" cy="103460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7886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 calcmode="lin" valueType="num">
                                      <p:cBhvr>
                                        <p:cTn id="14" dur="500" decel="50000" fill="hold">
                                          <p:stCondLst>
                                            <p:cond delay="0"/>
                                          </p:stCondLst>
                                        </p:cTn>
                                        <p:tgtEl>
                                          <p:spTgt spid="12290"/>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2290"/>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2290"/>
                                        </p:tgtEl>
                                        <p:attrNameLst>
                                          <p:attrName>ppt_w</p:attrName>
                                        </p:attrNameLst>
                                      </p:cBhvr>
                                      <p:tavLst>
                                        <p:tav tm="0">
                                          <p:val>
                                            <p:strVal val="#ppt_w*.05"/>
                                          </p:val>
                                        </p:tav>
                                        <p:tav tm="100000">
                                          <p:val>
                                            <p:strVal val="#ppt_w"/>
                                          </p:val>
                                        </p:tav>
                                      </p:tavLst>
                                    </p:anim>
                                    <p:anim calcmode="lin" valueType="num">
                                      <p:cBhvr>
                                        <p:cTn id="17" dur="1000" fill="hold"/>
                                        <p:tgtEl>
                                          <p:spTgt spid="12290"/>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2290"/>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2290"/>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2290"/>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2290"/>
                                        </p:tgtEl>
                                      </p:cBhvr>
                                    </p:animEffect>
                                  </p:childTnLst>
                                </p:cTn>
                              </p:par>
                              <p:par>
                                <p:cTn id="22" presetID="2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291"/>
                                        </p:tgtEl>
                                        <p:attrNameLst>
                                          <p:attrName>style.visibility</p:attrName>
                                        </p:attrNameLst>
                                      </p:cBhvr>
                                      <p:to>
                                        <p:strVal val="visible"/>
                                      </p:to>
                                    </p:set>
                                    <p:animEffect transition="in" filter="fade">
                                      <p:cBhvr>
                                        <p:cTn id="41" dur="1000"/>
                                        <p:tgtEl>
                                          <p:spTgt spid="12291"/>
                                        </p:tgtEl>
                                      </p:cBhvr>
                                    </p:animEffect>
                                    <p:anim calcmode="lin" valueType="num">
                                      <p:cBhvr>
                                        <p:cTn id="42" dur="1000" fill="hold"/>
                                        <p:tgtEl>
                                          <p:spTgt spid="12291"/>
                                        </p:tgtEl>
                                        <p:attrNameLst>
                                          <p:attrName>ppt_x</p:attrName>
                                        </p:attrNameLst>
                                      </p:cBhvr>
                                      <p:tavLst>
                                        <p:tav tm="0">
                                          <p:val>
                                            <p:strVal val="#ppt_x"/>
                                          </p:val>
                                        </p:tav>
                                        <p:tav tm="100000">
                                          <p:val>
                                            <p:strVal val="#ppt_x"/>
                                          </p:val>
                                        </p:tav>
                                      </p:tavLst>
                                    </p:anim>
                                    <p:anim calcmode="lin" valueType="num">
                                      <p:cBhvr>
                                        <p:cTn id="43" dur="1000" fill="hold"/>
                                        <p:tgtEl>
                                          <p:spTgt spid="1229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2"/>
                                        </p:tgtEl>
                                        <p:attrNameLst>
                                          <p:attrName>ppt_w</p:attrName>
                                        </p:attrNameLst>
                                      </p:cBhvr>
                                      <p:tavLst>
                                        <p:tav tm="0">
                                          <p:val>
                                            <p:strVal val="ppt_w"/>
                                          </p:val>
                                        </p:tav>
                                        <p:tav tm="100000">
                                          <p:val>
                                            <p:fltVal val="0"/>
                                          </p:val>
                                        </p:tav>
                                      </p:tavLst>
                                    </p:anim>
                                    <p:anim calcmode="lin" valueType="num">
                                      <p:cBhvr>
                                        <p:cTn id="48" dur="1000"/>
                                        <p:tgtEl>
                                          <p:spTgt spid="2"/>
                                        </p:tgtEl>
                                        <p:attrNameLst>
                                          <p:attrName>ppt_h</p:attrName>
                                        </p:attrNameLst>
                                      </p:cBhvr>
                                      <p:tavLst>
                                        <p:tav tm="0">
                                          <p:val>
                                            <p:strVal val="ppt_h"/>
                                          </p:val>
                                        </p:tav>
                                        <p:tav tm="100000">
                                          <p:val>
                                            <p:fltVal val="0"/>
                                          </p:val>
                                        </p:tav>
                                      </p:tavLst>
                                    </p:anim>
                                    <p:anim calcmode="lin" valueType="num">
                                      <p:cBhvr>
                                        <p:cTn id="49" dur="1000"/>
                                        <p:tgtEl>
                                          <p:spTgt spid="2"/>
                                        </p:tgtEl>
                                        <p:attrNameLst>
                                          <p:attrName>style.rotation</p:attrName>
                                        </p:attrNameLst>
                                      </p:cBhvr>
                                      <p:tavLst>
                                        <p:tav tm="0">
                                          <p:val>
                                            <p:fltVal val="0"/>
                                          </p:val>
                                        </p:tav>
                                        <p:tav tm="100000">
                                          <p:val>
                                            <p:fltVal val="90"/>
                                          </p:val>
                                        </p:tav>
                                      </p:tavLst>
                                    </p:anim>
                                    <p:animEffect transition="out" filter="fade">
                                      <p:cBhvr>
                                        <p:cTn id="50" dur="1000"/>
                                        <p:tgtEl>
                                          <p:spTgt spid="2"/>
                                        </p:tgtEl>
                                      </p:cBhvr>
                                    </p:animEffect>
                                    <p:set>
                                      <p:cBhvr>
                                        <p:cTn id="51" dur="1" fill="hold">
                                          <p:stCondLst>
                                            <p:cond delay="999"/>
                                          </p:stCondLst>
                                        </p:cTn>
                                        <p:tgtEl>
                                          <p:spTgt spid="2"/>
                                        </p:tgtEl>
                                        <p:attrNameLst>
                                          <p:attrName>style.visibility</p:attrName>
                                        </p:attrNameLst>
                                      </p:cBhvr>
                                      <p:to>
                                        <p:strVal val="hidden"/>
                                      </p:to>
                                    </p:set>
                                  </p:childTnLst>
                                </p:cTn>
                              </p:par>
                              <p:par>
                                <p:cTn id="52" presetID="31" presetClass="exit" presetSubtype="0" fill="hold" nodeType="withEffect">
                                  <p:stCondLst>
                                    <p:cond delay="0"/>
                                  </p:stCondLst>
                                  <p:childTnLst>
                                    <p:anim calcmode="lin" valueType="num">
                                      <p:cBhvr>
                                        <p:cTn id="53" dur="1000"/>
                                        <p:tgtEl>
                                          <p:spTgt spid="12290"/>
                                        </p:tgtEl>
                                        <p:attrNameLst>
                                          <p:attrName>ppt_w</p:attrName>
                                        </p:attrNameLst>
                                      </p:cBhvr>
                                      <p:tavLst>
                                        <p:tav tm="0">
                                          <p:val>
                                            <p:strVal val="ppt_w"/>
                                          </p:val>
                                        </p:tav>
                                        <p:tav tm="100000">
                                          <p:val>
                                            <p:fltVal val="0"/>
                                          </p:val>
                                        </p:tav>
                                      </p:tavLst>
                                    </p:anim>
                                    <p:anim calcmode="lin" valueType="num">
                                      <p:cBhvr>
                                        <p:cTn id="54" dur="1000"/>
                                        <p:tgtEl>
                                          <p:spTgt spid="12290"/>
                                        </p:tgtEl>
                                        <p:attrNameLst>
                                          <p:attrName>ppt_h</p:attrName>
                                        </p:attrNameLst>
                                      </p:cBhvr>
                                      <p:tavLst>
                                        <p:tav tm="0">
                                          <p:val>
                                            <p:strVal val="ppt_h"/>
                                          </p:val>
                                        </p:tav>
                                        <p:tav tm="100000">
                                          <p:val>
                                            <p:fltVal val="0"/>
                                          </p:val>
                                        </p:tav>
                                      </p:tavLst>
                                    </p:anim>
                                    <p:anim calcmode="lin" valueType="num">
                                      <p:cBhvr>
                                        <p:cTn id="55" dur="1000"/>
                                        <p:tgtEl>
                                          <p:spTgt spid="12290"/>
                                        </p:tgtEl>
                                        <p:attrNameLst>
                                          <p:attrName>style.rotation</p:attrName>
                                        </p:attrNameLst>
                                      </p:cBhvr>
                                      <p:tavLst>
                                        <p:tav tm="0">
                                          <p:val>
                                            <p:fltVal val="0"/>
                                          </p:val>
                                        </p:tav>
                                        <p:tav tm="100000">
                                          <p:val>
                                            <p:fltVal val="90"/>
                                          </p:val>
                                        </p:tav>
                                      </p:tavLst>
                                    </p:anim>
                                    <p:animEffect transition="out" filter="fade">
                                      <p:cBhvr>
                                        <p:cTn id="56" dur="1000"/>
                                        <p:tgtEl>
                                          <p:spTgt spid="12290"/>
                                        </p:tgtEl>
                                      </p:cBhvr>
                                    </p:animEffect>
                                    <p:set>
                                      <p:cBhvr>
                                        <p:cTn id="57" dur="1" fill="hold">
                                          <p:stCondLst>
                                            <p:cond delay="999"/>
                                          </p:stCondLst>
                                        </p:cTn>
                                        <p:tgtEl>
                                          <p:spTgt spid="12290"/>
                                        </p:tgtEl>
                                        <p:attrNameLst>
                                          <p:attrName>style.visibility</p:attrName>
                                        </p:attrNameLst>
                                      </p:cBhvr>
                                      <p:to>
                                        <p:strVal val="hidden"/>
                                      </p:to>
                                    </p:set>
                                  </p:childTnLst>
                                </p:cTn>
                              </p:par>
                              <p:par>
                                <p:cTn id="58" presetID="31" presetClass="exit" presetSubtype="0" fill="hold" grpId="1" nodeType="withEffect">
                                  <p:stCondLst>
                                    <p:cond delay="0"/>
                                  </p:stCondLst>
                                  <p:childTnLst>
                                    <p:anim calcmode="lin" valueType="num">
                                      <p:cBhvr>
                                        <p:cTn id="59" dur="1000"/>
                                        <p:tgtEl>
                                          <p:spTgt spid="6"/>
                                        </p:tgtEl>
                                        <p:attrNameLst>
                                          <p:attrName>ppt_w</p:attrName>
                                        </p:attrNameLst>
                                      </p:cBhvr>
                                      <p:tavLst>
                                        <p:tav tm="0">
                                          <p:val>
                                            <p:strVal val="ppt_w"/>
                                          </p:val>
                                        </p:tav>
                                        <p:tav tm="100000">
                                          <p:val>
                                            <p:fltVal val="0"/>
                                          </p:val>
                                        </p:tav>
                                      </p:tavLst>
                                    </p:anim>
                                    <p:anim calcmode="lin" valueType="num">
                                      <p:cBhvr>
                                        <p:cTn id="60" dur="1000"/>
                                        <p:tgtEl>
                                          <p:spTgt spid="6"/>
                                        </p:tgtEl>
                                        <p:attrNameLst>
                                          <p:attrName>ppt_h</p:attrName>
                                        </p:attrNameLst>
                                      </p:cBhvr>
                                      <p:tavLst>
                                        <p:tav tm="0">
                                          <p:val>
                                            <p:strVal val="ppt_h"/>
                                          </p:val>
                                        </p:tav>
                                        <p:tav tm="100000">
                                          <p:val>
                                            <p:fltVal val="0"/>
                                          </p:val>
                                        </p:tav>
                                      </p:tavLst>
                                    </p:anim>
                                    <p:anim calcmode="lin" valueType="num">
                                      <p:cBhvr>
                                        <p:cTn id="61" dur="1000"/>
                                        <p:tgtEl>
                                          <p:spTgt spid="6"/>
                                        </p:tgtEl>
                                        <p:attrNameLst>
                                          <p:attrName>style.rotation</p:attrName>
                                        </p:attrNameLst>
                                      </p:cBhvr>
                                      <p:tavLst>
                                        <p:tav tm="0">
                                          <p:val>
                                            <p:fltVal val="0"/>
                                          </p:val>
                                        </p:tav>
                                        <p:tav tm="100000">
                                          <p:val>
                                            <p:fltVal val="90"/>
                                          </p:val>
                                        </p:tav>
                                      </p:tavLst>
                                    </p:anim>
                                    <p:animEffect transition="out" filter="fade">
                                      <p:cBhvr>
                                        <p:cTn id="62" dur="1000"/>
                                        <p:tgtEl>
                                          <p:spTgt spid="6"/>
                                        </p:tgtEl>
                                      </p:cBhvr>
                                    </p:animEffect>
                                    <p:set>
                                      <p:cBhvr>
                                        <p:cTn id="63" dur="1" fill="hold">
                                          <p:stCondLst>
                                            <p:cond delay="999"/>
                                          </p:stCondLst>
                                        </p:cTn>
                                        <p:tgtEl>
                                          <p:spTgt spid="6"/>
                                        </p:tgtEl>
                                        <p:attrNameLst>
                                          <p:attrName>style.visibility</p:attrName>
                                        </p:attrNameLst>
                                      </p:cBhvr>
                                      <p:to>
                                        <p:strVal val="hidden"/>
                                      </p:to>
                                    </p:set>
                                  </p:childTnLst>
                                </p:cTn>
                              </p:par>
                              <p:par>
                                <p:cTn id="64" presetID="31" presetClass="exit" presetSubtype="0" fill="hold" grpId="1" nodeType="withEffect">
                                  <p:stCondLst>
                                    <p:cond delay="0"/>
                                  </p:stCondLst>
                                  <p:childTnLst>
                                    <p:anim calcmode="lin" valueType="num">
                                      <p:cBhvr>
                                        <p:cTn id="65" dur="1000"/>
                                        <p:tgtEl>
                                          <p:spTgt spid="3"/>
                                        </p:tgtEl>
                                        <p:attrNameLst>
                                          <p:attrName>ppt_w</p:attrName>
                                        </p:attrNameLst>
                                      </p:cBhvr>
                                      <p:tavLst>
                                        <p:tav tm="0">
                                          <p:val>
                                            <p:strVal val="ppt_w"/>
                                          </p:val>
                                        </p:tav>
                                        <p:tav tm="100000">
                                          <p:val>
                                            <p:fltVal val="0"/>
                                          </p:val>
                                        </p:tav>
                                      </p:tavLst>
                                    </p:anim>
                                    <p:anim calcmode="lin" valueType="num">
                                      <p:cBhvr>
                                        <p:cTn id="66" dur="1000"/>
                                        <p:tgtEl>
                                          <p:spTgt spid="3"/>
                                        </p:tgtEl>
                                        <p:attrNameLst>
                                          <p:attrName>ppt_h</p:attrName>
                                        </p:attrNameLst>
                                      </p:cBhvr>
                                      <p:tavLst>
                                        <p:tav tm="0">
                                          <p:val>
                                            <p:strVal val="ppt_h"/>
                                          </p:val>
                                        </p:tav>
                                        <p:tav tm="100000">
                                          <p:val>
                                            <p:fltVal val="0"/>
                                          </p:val>
                                        </p:tav>
                                      </p:tavLst>
                                    </p:anim>
                                    <p:anim calcmode="lin" valueType="num">
                                      <p:cBhvr>
                                        <p:cTn id="67" dur="1000"/>
                                        <p:tgtEl>
                                          <p:spTgt spid="3"/>
                                        </p:tgtEl>
                                        <p:attrNameLst>
                                          <p:attrName>style.rotation</p:attrName>
                                        </p:attrNameLst>
                                      </p:cBhvr>
                                      <p:tavLst>
                                        <p:tav tm="0">
                                          <p:val>
                                            <p:fltVal val="0"/>
                                          </p:val>
                                        </p:tav>
                                        <p:tav tm="100000">
                                          <p:val>
                                            <p:fltVal val="90"/>
                                          </p:val>
                                        </p:tav>
                                      </p:tavLst>
                                    </p:anim>
                                    <p:animEffect transition="out" filter="fade">
                                      <p:cBhvr>
                                        <p:cTn id="68" dur="1000"/>
                                        <p:tgtEl>
                                          <p:spTgt spid="3"/>
                                        </p:tgtEl>
                                      </p:cBhvr>
                                    </p:animEffect>
                                    <p:set>
                                      <p:cBhvr>
                                        <p:cTn id="69" dur="1" fill="hold">
                                          <p:stCondLst>
                                            <p:cond delay="999"/>
                                          </p:stCondLst>
                                        </p:cTn>
                                        <p:tgtEl>
                                          <p:spTgt spid="3"/>
                                        </p:tgtEl>
                                        <p:attrNameLst>
                                          <p:attrName>style.visibility</p:attrName>
                                        </p:attrNameLst>
                                      </p:cBhvr>
                                      <p:to>
                                        <p:strVal val="hidden"/>
                                      </p:to>
                                    </p:set>
                                  </p:childTnLst>
                                </p:cTn>
                              </p:par>
                              <p:par>
                                <p:cTn id="70" presetID="31" presetClass="exit" presetSubtype="0" fill="hold" nodeType="withEffect">
                                  <p:stCondLst>
                                    <p:cond delay="0"/>
                                  </p:stCondLst>
                                  <p:childTnLst>
                                    <p:anim calcmode="lin" valueType="num">
                                      <p:cBhvr>
                                        <p:cTn id="71" dur="1000"/>
                                        <p:tgtEl>
                                          <p:spTgt spid="12291"/>
                                        </p:tgtEl>
                                        <p:attrNameLst>
                                          <p:attrName>ppt_w</p:attrName>
                                        </p:attrNameLst>
                                      </p:cBhvr>
                                      <p:tavLst>
                                        <p:tav tm="0">
                                          <p:val>
                                            <p:strVal val="ppt_w"/>
                                          </p:val>
                                        </p:tav>
                                        <p:tav tm="100000">
                                          <p:val>
                                            <p:fltVal val="0"/>
                                          </p:val>
                                        </p:tav>
                                      </p:tavLst>
                                    </p:anim>
                                    <p:anim calcmode="lin" valueType="num">
                                      <p:cBhvr>
                                        <p:cTn id="72" dur="1000"/>
                                        <p:tgtEl>
                                          <p:spTgt spid="12291"/>
                                        </p:tgtEl>
                                        <p:attrNameLst>
                                          <p:attrName>ppt_h</p:attrName>
                                        </p:attrNameLst>
                                      </p:cBhvr>
                                      <p:tavLst>
                                        <p:tav tm="0">
                                          <p:val>
                                            <p:strVal val="ppt_h"/>
                                          </p:val>
                                        </p:tav>
                                        <p:tav tm="100000">
                                          <p:val>
                                            <p:fltVal val="0"/>
                                          </p:val>
                                        </p:tav>
                                      </p:tavLst>
                                    </p:anim>
                                    <p:anim calcmode="lin" valueType="num">
                                      <p:cBhvr>
                                        <p:cTn id="73" dur="1000"/>
                                        <p:tgtEl>
                                          <p:spTgt spid="12291"/>
                                        </p:tgtEl>
                                        <p:attrNameLst>
                                          <p:attrName>style.rotation</p:attrName>
                                        </p:attrNameLst>
                                      </p:cBhvr>
                                      <p:tavLst>
                                        <p:tav tm="0">
                                          <p:val>
                                            <p:fltVal val="0"/>
                                          </p:val>
                                        </p:tav>
                                        <p:tav tm="100000">
                                          <p:val>
                                            <p:fltVal val="90"/>
                                          </p:val>
                                        </p:tav>
                                      </p:tavLst>
                                    </p:anim>
                                    <p:animEffect transition="out" filter="fade">
                                      <p:cBhvr>
                                        <p:cTn id="74" dur="1000"/>
                                        <p:tgtEl>
                                          <p:spTgt spid="12291"/>
                                        </p:tgtEl>
                                      </p:cBhvr>
                                    </p:animEffect>
                                    <p:set>
                                      <p:cBhvr>
                                        <p:cTn id="75" dur="1" fill="hold">
                                          <p:stCondLst>
                                            <p:cond delay="999"/>
                                          </p:stCondLst>
                                        </p:cTn>
                                        <p:tgtEl>
                                          <p:spTgt spid="1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472"/>
            <a:ext cx="9144000" cy="706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24" y="5351690"/>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8571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2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9219"/>
                                        </p:tgtEl>
                                        <p:attrNameLst>
                                          <p:attrName>ppt_w</p:attrName>
                                        </p:attrNameLst>
                                      </p:cBhvr>
                                      <p:tavLst>
                                        <p:tav tm="0">
                                          <p:val>
                                            <p:strVal val="ppt_w"/>
                                          </p:val>
                                        </p:tav>
                                        <p:tav tm="100000">
                                          <p:val>
                                            <p:fltVal val="0"/>
                                          </p:val>
                                        </p:tav>
                                      </p:tavLst>
                                    </p:anim>
                                    <p:anim calcmode="lin" valueType="num">
                                      <p:cBhvr>
                                        <p:cTn id="15" dur="1000"/>
                                        <p:tgtEl>
                                          <p:spTgt spid="9219"/>
                                        </p:tgtEl>
                                        <p:attrNameLst>
                                          <p:attrName>ppt_h</p:attrName>
                                        </p:attrNameLst>
                                      </p:cBhvr>
                                      <p:tavLst>
                                        <p:tav tm="0">
                                          <p:val>
                                            <p:strVal val="ppt_h"/>
                                          </p:val>
                                        </p:tav>
                                        <p:tav tm="100000">
                                          <p:val>
                                            <p:fltVal val="0"/>
                                          </p:val>
                                        </p:tav>
                                      </p:tavLst>
                                    </p:anim>
                                    <p:anim calcmode="lin" valueType="num">
                                      <p:cBhvr>
                                        <p:cTn id="16" dur="1000"/>
                                        <p:tgtEl>
                                          <p:spTgt spid="9219"/>
                                        </p:tgtEl>
                                        <p:attrNameLst>
                                          <p:attrName>style.rotation</p:attrName>
                                        </p:attrNameLst>
                                      </p:cBhvr>
                                      <p:tavLst>
                                        <p:tav tm="0">
                                          <p:val>
                                            <p:fltVal val="0"/>
                                          </p:val>
                                        </p:tav>
                                        <p:tav tm="100000">
                                          <p:val>
                                            <p:fltVal val="90"/>
                                          </p:val>
                                        </p:tav>
                                      </p:tavLst>
                                    </p:anim>
                                    <p:animEffect transition="out" filter="fade">
                                      <p:cBhvr>
                                        <p:cTn id="17" dur="1000"/>
                                        <p:tgtEl>
                                          <p:spTgt spid="9219"/>
                                        </p:tgtEl>
                                      </p:cBhvr>
                                    </p:animEffect>
                                    <p:set>
                                      <p:cBhvr>
                                        <p:cTn id="18" dur="1" fill="hold">
                                          <p:stCondLst>
                                            <p:cond delay="999"/>
                                          </p:stCondLst>
                                        </p:cTn>
                                        <p:tgtEl>
                                          <p:spTgt spid="92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55"/>
            <a:ext cx="9144000" cy="692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24" y="5351690"/>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8663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p:cTn id="7" dur="500" fill="hold"/>
                                        <p:tgtEl>
                                          <p:spTgt spid="10243"/>
                                        </p:tgtEl>
                                        <p:attrNameLst>
                                          <p:attrName>ppt_w</p:attrName>
                                        </p:attrNameLst>
                                      </p:cBhvr>
                                      <p:tavLst>
                                        <p:tav tm="0">
                                          <p:val>
                                            <p:fltVal val="0"/>
                                          </p:val>
                                        </p:tav>
                                        <p:tav tm="100000">
                                          <p:val>
                                            <p:strVal val="#ppt_w"/>
                                          </p:val>
                                        </p:tav>
                                      </p:tavLst>
                                    </p:anim>
                                    <p:anim calcmode="lin" valueType="num">
                                      <p:cBhvr>
                                        <p:cTn id="8" dur="500" fill="hold"/>
                                        <p:tgtEl>
                                          <p:spTgt spid="10243"/>
                                        </p:tgtEl>
                                        <p:attrNameLst>
                                          <p:attrName>ppt_h</p:attrName>
                                        </p:attrNameLst>
                                      </p:cBhvr>
                                      <p:tavLst>
                                        <p:tav tm="0">
                                          <p:val>
                                            <p:fltVal val="0"/>
                                          </p:val>
                                        </p:tav>
                                        <p:tav tm="100000">
                                          <p:val>
                                            <p:strVal val="#ppt_h"/>
                                          </p:val>
                                        </p:tav>
                                      </p:tavLst>
                                    </p:anim>
                                    <p:animEffect transition="in" filter="fade">
                                      <p:cBhvr>
                                        <p:cTn id="9" dur="500"/>
                                        <p:tgtEl>
                                          <p:spTgt spid="1024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nodeType="clickEffect">
                                  <p:stCondLst>
                                    <p:cond delay="0"/>
                                  </p:stCondLst>
                                  <p:childTnLst>
                                    <p:anim calcmode="lin" valueType="num">
                                      <p:cBhvr>
                                        <p:cTn id="13" dur="1000"/>
                                        <p:tgtEl>
                                          <p:spTgt spid="10243"/>
                                        </p:tgtEl>
                                        <p:attrNameLst>
                                          <p:attrName>ppt_w</p:attrName>
                                        </p:attrNameLst>
                                      </p:cBhvr>
                                      <p:tavLst>
                                        <p:tav tm="0">
                                          <p:val>
                                            <p:strVal val="ppt_w"/>
                                          </p:val>
                                        </p:tav>
                                        <p:tav tm="100000">
                                          <p:val>
                                            <p:fltVal val="0"/>
                                          </p:val>
                                        </p:tav>
                                      </p:tavLst>
                                    </p:anim>
                                    <p:anim calcmode="lin" valueType="num">
                                      <p:cBhvr>
                                        <p:cTn id="14" dur="1000"/>
                                        <p:tgtEl>
                                          <p:spTgt spid="10243"/>
                                        </p:tgtEl>
                                        <p:attrNameLst>
                                          <p:attrName>ppt_h</p:attrName>
                                        </p:attrNameLst>
                                      </p:cBhvr>
                                      <p:tavLst>
                                        <p:tav tm="0">
                                          <p:val>
                                            <p:strVal val="ppt_h"/>
                                          </p:val>
                                        </p:tav>
                                        <p:tav tm="100000">
                                          <p:val>
                                            <p:fltVal val="0"/>
                                          </p:val>
                                        </p:tav>
                                      </p:tavLst>
                                    </p:anim>
                                    <p:anim calcmode="lin" valueType="num">
                                      <p:cBhvr>
                                        <p:cTn id="15" dur="1000"/>
                                        <p:tgtEl>
                                          <p:spTgt spid="10243"/>
                                        </p:tgtEl>
                                        <p:attrNameLst>
                                          <p:attrName>style.rotation</p:attrName>
                                        </p:attrNameLst>
                                      </p:cBhvr>
                                      <p:tavLst>
                                        <p:tav tm="0">
                                          <p:val>
                                            <p:fltVal val="0"/>
                                          </p:val>
                                        </p:tav>
                                        <p:tav tm="100000">
                                          <p:val>
                                            <p:fltVal val="90"/>
                                          </p:val>
                                        </p:tav>
                                      </p:tavLst>
                                    </p:anim>
                                    <p:animEffect transition="out" filter="fade">
                                      <p:cBhvr>
                                        <p:cTn id="16" dur="1000"/>
                                        <p:tgtEl>
                                          <p:spTgt spid="10243"/>
                                        </p:tgtEl>
                                      </p:cBhvr>
                                    </p:animEffect>
                                    <p:set>
                                      <p:cBhvr>
                                        <p:cTn id="17" dur="1" fill="hold">
                                          <p:stCondLst>
                                            <p:cond delay="999"/>
                                          </p:stCondLst>
                                        </p:cTn>
                                        <p:tgtEl>
                                          <p:spTgt spid="102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7720" y="609600"/>
            <a:ext cx="8077200" cy="4508927"/>
          </a:xfrm>
          <a:prstGeom prst="rect">
            <a:avLst/>
          </a:prstGeom>
          <a:noFill/>
        </p:spPr>
        <p:txBody>
          <a:bodyPr wrap="square" rtlCol="0">
            <a:spAutoFit/>
          </a:bodyPr>
          <a:lstStyle/>
          <a:p>
            <a:pPr algn="ctr"/>
            <a:r>
              <a:rPr lang="en-US" sz="28700" b="1" dirty="0" smtClean="0"/>
              <a:t>#</a:t>
            </a:r>
            <a:r>
              <a:rPr lang="en-US" sz="28700" b="1" dirty="0" smtClean="0">
                <a:solidFill>
                  <a:srgbClr val="FF0000"/>
                </a:solidFill>
              </a:rPr>
              <a:t>4</a:t>
            </a:r>
            <a:endParaRPr lang="en-US" sz="28700" b="1" dirty="0">
              <a:solidFill>
                <a:srgbClr val="FF0000"/>
              </a:solidFill>
            </a:endParaRPr>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47471" y="3661912"/>
            <a:ext cx="3145183" cy="28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333451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xit" presetSubtype="0" fill="hold" grpId="2" nodeType="clickEffect">
                                  <p:stCondLst>
                                    <p:cond delay="0"/>
                                  </p:stCondLst>
                                  <p:childTnLst>
                                    <p:anim calcmode="lin" valueType="num">
                                      <p:cBhvr>
                                        <p:cTn id="24" dur="1000"/>
                                        <p:tgtEl>
                                          <p:spTgt spid="2"/>
                                        </p:tgtEl>
                                        <p:attrNameLst>
                                          <p:attrName>ppt_w</p:attrName>
                                        </p:attrNameLst>
                                      </p:cBhvr>
                                      <p:tavLst>
                                        <p:tav tm="0">
                                          <p:val>
                                            <p:strVal val="ppt_w"/>
                                          </p:val>
                                        </p:tav>
                                        <p:tav tm="100000">
                                          <p:val>
                                            <p:fltVal val="0"/>
                                          </p:val>
                                        </p:tav>
                                      </p:tavLst>
                                    </p:anim>
                                    <p:anim calcmode="lin" valueType="num">
                                      <p:cBhvr>
                                        <p:cTn id="25" dur="1000"/>
                                        <p:tgtEl>
                                          <p:spTgt spid="2"/>
                                        </p:tgtEl>
                                        <p:attrNameLst>
                                          <p:attrName>ppt_h</p:attrName>
                                        </p:attrNameLst>
                                      </p:cBhvr>
                                      <p:tavLst>
                                        <p:tav tm="0">
                                          <p:val>
                                            <p:strVal val="ppt_h"/>
                                          </p:val>
                                        </p:tav>
                                        <p:tav tm="100000">
                                          <p:val>
                                            <p:fltVal val="0"/>
                                          </p:val>
                                        </p:tav>
                                      </p:tavLst>
                                    </p:anim>
                                    <p:anim calcmode="lin" valueType="num">
                                      <p:cBhvr>
                                        <p:cTn id="26" dur="1000"/>
                                        <p:tgtEl>
                                          <p:spTgt spid="2"/>
                                        </p:tgtEl>
                                        <p:attrNameLst>
                                          <p:attrName>style.rotation</p:attrName>
                                        </p:attrNameLst>
                                      </p:cBhvr>
                                      <p:tavLst>
                                        <p:tav tm="0">
                                          <p:val>
                                            <p:fltVal val="0"/>
                                          </p:val>
                                        </p:tav>
                                        <p:tav tm="100000">
                                          <p:val>
                                            <p:fltVal val="90"/>
                                          </p:val>
                                        </p:tav>
                                      </p:tavLst>
                                    </p:anim>
                                    <p:animEffect transition="out" filter="fade">
                                      <p:cBhvr>
                                        <p:cTn id="27" dur="1000"/>
                                        <p:tgtEl>
                                          <p:spTgt spid="2"/>
                                        </p:tgtEl>
                                      </p:cBhvr>
                                    </p:animEffect>
                                    <p:set>
                                      <p:cBhvr>
                                        <p:cTn id="2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
            <a:ext cx="7924800" cy="2560320"/>
          </a:xfrm>
        </p:spPr>
        <p:txBody>
          <a:bodyPr/>
          <a:lstStyle/>
          <a:p>
            <a:r>
              <a:rPr lang="en-US" sz="13800" dirty="0" smtClean="0">
                <a:solidFill>
                  <a:srgbClr val="FF0000"/>
                </a:solidFill>
              </a:rPr>
              <a:t>HOPE</a:t>
            </a:r>
            <a:r>
              <a:rPr lang="en-US" dirty="0" smtClean="0"/>
              <a:t/>
            </a:r>
            <a:br>
              <a:rPr lang="en-US" dirty="0" smtClean="0"/>
            </a:br>
            <a:r>
              <a:rPr lang="en-US" sz="3600" b="0" i="1" dirty="0" smtClean="0"/>
              <a:t>Noun: [</a:t>
            </a:r>
            <a:r>
              <a:rPr lang="en-US" sz="3600" b="0" i="1" dirty="0" err="1" smtClean="0"/>
              <a:t>Hohp</a:t>
            </a:r>
            <a:r>
              <a:rPr lang="en-US" sz="3600" b="0" i="1" dirty="0" smtClean="0"/>
              <a:t>]</a:t>
            </a:r>
            <a:endParaRPr lang="en-US" sz="3600" b="0" i="1" dirty="0"/>
          </a:p>
        </p:txBody>
      </p:sp>
      <p:sp>
        <p:nvSpPr>
          <p:cNvPr id="3" name="Subtitle 2"/>
          <p:cNvSpPr>
            <a:spLocks noGrp="1"/>
          </p:cNvSpPr>
          <p:nvPr>
            <p:ph type="subTitle" idx="1"/>
          </p:nvPr>
        </p:nvSpPr>
        <p:spPr>
          <a:xfrm>
            <a:off x="342900" y="3581400"/>
            <a:ext cx="8610600" cy="1752600"/>
          </a:xfrm>
          <a:effectLst>
            <a:glow rad="139700">
              <a:schemeClr val="accent4">
                <a:satMod val="175000"/>
                <a:alpha val="40000"/>
              </a:schemeClr>
            </a:glow>
          </a:effectLst>
          <a:scene3d>
            <a:camera prst="obliqueTopRight"/>
            <a:lightRig rig="threePt" dir="t"/>
          </a:scene3d>
        </p:spPr>
        <p:txBody>
          <a:bodyPr/>
          <a:lstStyle/>
          <a:p>
            <a:r>
              <a:rPr lang="en-US" sz="4000" dirty="0"/>
              <a:t>T</a:t>
            </a:r>
            <a:r>
              <a:rPr lang="en-US" sz="4000" dirty="0" smtClean="0"/>
              <a:t>he</a:t>
            </a:r>
            <a:r>
              <a:rPr lang="en-US" sz="4000" dirty="0"/>
              <a:t> feeling that what is wanted can </a:t>
            </a:r>
            <a:r>
              <a:rPr lang="en-US" sz="4000" dirty="0" smtClean="0"/>
              <a:t>be</a:t>
            </a:r>
            <a:r>
              <a:rPr lang="en-US" sz="4000" dirty="0"/>
              <a:t> </a:t>
            </a:r>
            <a:endParaRPr lang="en-US" sz="4000" dirty="0" smtClean="0"/>
          </a:p>
          <a:p>
            <a:r>
              <a:rPr lang="en-US" sz="4000" dirty="0" smtClean="0"/>
              <a:t>had</a:t>
            </a:r>
            <a:r>
              <a:rPr lang="en-US" sz="4000" dirty="0"/>
              <a:t> or </a:t>
            </a:r>
            <a:r>
              <a:rPr lang="en-US" sz="4000" dirty="0" smtClean="0"/>
              <a:t>that </a:t>
            </a:r>
            <a:r>
              <a:rPr lang="en-US" sz="4000" dirty="0"/>
              <a:t>events will turn out for the best:  </a:t>
            </a:r>
          </a:p>
        </p:txBody>
      </p:sp>
      <p:sp>
        <p:nvSpPr>
          <p:cNvPr id="4" name="TextBox 3"/>
          <p:cNvSpPr txBox="1"/>
          <p:nvPr/>
        </p:nvSpPr>
        <p:spPr>
          <a:xfrm>
            <a:off x="609600" y="2590800"/>
            <a:ext cx="8077200" cy="769441"/>
          </a:xfrm>
          <a:prstGeom prst="rect">
            <a:avLst/>
          </a:prstGeom>
          <a:noFill/>
        </p:spPr>
        <p:txBody>
          <a:bodyPr wrap="square" rtlCol="0">
            <a:spAutoFit/>
          </a:bodyPr>
          <a:lstStyle/>
          <a:p>
            <a:pPr algn="ctr"/>
            <a:r>
              <a:rPr lang="en-US" sz="4400" b="1" dirty="0" smtClean="0">
                <a:solidFill>
                  <a:srgbClr val="0070C0"/>
                </a:solidFill>
              </a:rPr>
              <a:t>The </a:t>
            </a:r>
            <a:r>
              <a:rPr lang="en-US" sz="4400" b="1" dirty="0">
                <a:solidFill>
                  <a:srgbClr val="0070C0"/>
                </a:solidFill>
              </a:rPr>
              <a:t>opposite of which is despair</a:t>
            </a:r>
          </a:p>
        </p:txBody>
      </p:sp>
      <p:pic>
        <p:nvPicPr>
          <p:cNvPr id="102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50" y="5378362"/>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Test of Fire_ Election 2012 (Official HD Version - Catholic).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5702212"/>
            <a:ext cx="609600" cy="609600"/>
          </a:xfrm>
          <a:prstGeom prst="rect">
            <a:avLst/>
          </a:prstGeom>
        </p:spPr>
      </p:pic>
    </p:spTree>
    <p:extLst>
      <p:ext uri="{BB962C8B-B14F-4D97-AF65-F5344CB8AC3E}">
        <p14:creationId xmlns:p14="http://schemas.microsoft.com/office/powerpoint/2010/main" val="31117353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1"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1"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5" presetClass="exit" presetSubtype="0" fill="hold" grpId="2" nodeType="clickEffect">
                                  <p:stCondLst>
                                    <p:cond delay="0"/>
                                  </p:stCondLst>
                                  <p:childTnLst>
                                    <p:animEffect transition="out" filter="fade">
                                      <p:cBhvr>
                                        <p:cTn id="29" dur="1000" accel="50000">
                                          <p:stCondLst>
                                            <p:cond delay="0"/>
                                          </p:stCondLst>
                                        </p:cTn>
                                        <p:tgtEl>
                                          <p:spTgt spid="2"/>
                                        </p:tgtEl>
                                      </p:cBhvr>
                                    </p:animEffect>
                                    <p:anim calcmode="lin" valueType="num">
                                      <p:cBhvr>
                                        <p:cTn id="30" dur="500" accel="50000">
                                          <p:stCondLst>
                                            <p:cond delay="0"/>
                                          </p:stCondLst>
                                        </p:cTn>
                                        <p:tgtEl>
                                          <p:spTgt spid="2"/>
                                        </p:tgtEl>
                                        <p:attrNameLst>
                                          <p:attrName>ppt_y</p:attrName>
                                        </p:attrNameLst>
                                      </p:cBhvr>
                                      <p:tavLst>
                                        <p:tav tm="0">
                                          <p:val>
                                            <p:strVal val="ppt_y"/>
                                          </p:val>
                                        </p:tav>
                                        <p:tav tm="100000">
                                          <p:val>
                                            <p:strVal val="ppt_y+.1"/>
                                          </p:val>
                                        </p:tav>
                                      </p:tavLst>
                                    </p:anim>
                                    <p:anim calcmode="lin" valueType="num">
                                      <p:cBhvr>
                                        <p:cTn id="31" dur="500" decel="50000">
                                          <p:stCondLst>
                                            <p:cond delay="500"/>
                                          </p:stCondLst>
                                        </p:cTn>
                                        <p:tgtEl>
                                          <p:spTgt spid="2"/>
                                        </p:tgtEl>
                                        <p:attrNameLst>
                                          <p:attrName>ppt_y</p:attrName>
                                        </p:attrNameLst>
                                      </p:cBhvr>
                                      <p:tavLst>
                                        <p:tav tm="0">
                                          <p:val>
                                            <p:strVal val="ppt_y"/>
                                          </p:val>
                                        </p:tav>
                                        <p:tav tm="100000">
                                          <p:val>
                                            <p:strVal val="ppt_y-.1"/>
                                          </p:val>
                                        </p:tav>
                                      </p:tavLst>
                                    </p:anim>
                                    <p:anim calcmode="lin" valueType="num">
                                      <p:cBhvr>
                                        <p:cTn id="32" dur="500" accel="50000">
                                          <p:stCondLst>
                                            <p:cond delay="500"/>
                                          </p:stCondLst>
                                        </p:cTn>
                                        <p:tgtEl>
                                          <p:spTgt spid="2"/>
                                        </p:tgtEl>
                                        <p:attrNameLst>
                                          <p:attrName>ppt_x</p:attrName>
                                        </p:attrNameLst>
                                      </p:cBhvr>
                                      <p:tavLst>
                                        <p:tav tm="0">
                                          <p:val>
                                            <p:strVal val="ppt_x"/>
                                          </p:val>
                                        </p:tav>
                                        <p:tav tm="100000">
                                          <p:val>
                                            <p:strVal val="ppt_x+.4"/>
                                          </p:val>
                                        </p:tav>
                                      </p:tavLst>
                                    </p:anim>
                                    <p:anim calcmode="lin" valueType="num">
                                      <p:cBhvr>
                                        <p:cTn id="33" dur="1000"/>
                                        <p:tgtEl>
                                          <p:spTgt spid="2"/>
                                        </p:tgtEl>
                                        <p:attrNameLst>
                                          <p:attrName>ppt_h</p:attrName>
                                        </p:attrNameLst>
                                      </p:cBhvr>
                                      <p:tavLst>
                                        <p:tav tm="0">
                                          <p:val>
                                            <p:strVal val="ppt_h"/>
                                          </p:val>
                                        </p:tav>
                                        <p:tav tm="100000">
                                          <p:val>
                                            <p:strVal val="ppt_h"/>
                                          </p:val>
                                        </p:tav>
                                      </p:tavLst>
                                    </p:anim>
                                    <p:anim calcmode="lin" valueType="num">
                                      <p:cBhvr>
                                        <p:cTn id="34" dur="500" accel="50000">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5" dur="500" decel="50000">
                                          <p:stCondLst>
                                            <p:cond delay="500"/>
                                          </p:stCondLst>
                                        </p:cTn>
                                        <p:tgtEl>
                                          <p:spTgt spid="2"/>
                                        </p:tgtEl>
                                        <p:attrNameLst>
                                          <p:attrName>ppt_w</p:attrName>
                                        </p:attrNameLst>
                                      </p:cBhvr>
                                      <p:tavLst>
                                        <p:tav tm="0">
                                          <p:val>
                                            <p:strVal val="ppt_w"/>
                                          </p:val>
                                        </p:tav>
                                        <p:tav tm="100000">
                                          <p:val>
                                            <p:strVal val="ppt_w/.05"/>
                                          </p:val>
                                        </p:tav>
                                      </p:tavLst>
                                    </p:anim>
                                    <p:anim calcmode="lin" valueType="num">
                                      <p:cBhvr>
                                        <p:cTn id="36" dur="500" accel="50000">
                                          <p:stCondLst>
                                            <p:cond delay="500"/>
                                          </p:stCondLst>
                                        </p:cTn>
                                        <p:tgtEl>
                                          <p:spTgt spid="2"/>
                                        </p:tgtEl>
                                        <p:attrNameLst>
                                          <p:attrName>style.rotation</p:attrName>
                                        </p:attrNameLst>
                                      </p:cBhvr>
                                      <p:tavLst>
                                        <p:tav tm="0">
                                          <p:val>
                                            <p:fltVal val="0"/>
                                          </p:val>
                                        </p:tav>
                                        <p:tav tm="100000">
                                          <p:val>
                                            <p:fltVal val="-90"/>
                                          </p:val>
                                        </p:tav>
                                      </p:tavLst>
                                    </p:anim>
                                    <p:set>
                                      <p:cBhvr>
                                        <p:cTn id="37" dur="1" fill="hold">
                                          <p:stCondLst>
                                            <p:cond delay="999"/>
                                          </p:stCondLst>
                                        </p:cTn>
                                        <p:tgtEl>
                                          <p:spTgt spid="2"/>
                                        </p:tgtEl>
                                        <p:attrNameLst>
                                          <p:attrName>style.visibility</p:attrName>
                                        </p:attrNameLst>
                                      </p:cBhvr>
                                      <p:to>
                                        <p:strVal val="hidden"/>
                                      </p:to>
                                    </p:set>
                                  </p:childTnLst>
                                </p:cTn>
                              </p:par>
                              <p:par>
                                <p:cTn id="38" presetID="25" presetClass="exit" presetSubtype="0" fill="hold" grpId="2" nodeType="withEffect">
                                  <p:stCondLst>
                                    <p:cond delay="0"/>
                                  </p:stCondLst>
                                  <p:childTnLst>
                                    <p:animEffect transition="out" filter="fade">
                                      <p:cBhvr>
                                        <p:cTn id="39" dur="1000" accel="50000">
                                          <p:stCondLst>
                                            <p:cond delay="0"/>
                                          </p:stCondLst>
                                        </p:cTn>
                                        <p:tgtEl>
                                          <p:spTgt spid="4"/>
                                        </p:tgtEl>
                                      </p:cBhvr>
                                    </p:animEffect>
                                    <p:anim calcmode="lin" valueType="num">
                                      <p:cBhvr>
                                        <p:cTn id="40" dur="500" accel="50000">
                                          <p:stCondLst>
                                            <p:cond delay="0"/>
                                          </p:stCondLst>
                                        </p:cTn>
                                        <p:tgtEl>
                                          <p:spTgt spid="4"/>
                                        </p:tgtEl>
                                        <p:attrNameLst>
                                          <p:attrName>ppt_y</p:attrName>
                                        </p:attrNameLst>
                                      </p:cBhvr>
                                      <p:tavLst>
                                        <p:tav tm="0">
                                          <p:val>
                                            <p:strVal val="ppt_y"/>
                                          </p:val>
                                        </p:tav>
                                        <p:tav tm="100000">
                                          <p:val>
                                            <p:strVal val="ppt_y+.1"/>
                                          </p:val>
                                        </p:tav>
                                      </p:tavLst>
                                    </p:anim>
                                    <p:anim calcmode="lin" valueType="num">
                                      <p:cBhvr>
                                        <p:cTn id="41" dur="500" decel="50000">
                                          <p:stCondLst>
                                            <p:cond delay="500"/>
                                          </p:stCondLst>
                                        </p:cTn>
                                        <p:tgtEl>
                                          <p:spTgt spid="4"/>
                                        </p:tgtEl>
                                        <p:attrNameLst>
                                          <p:attrName>ppt_y</p:attrName>
                                        </p:attrNameLst>
                                      </p:cBhvr>
                                      <p:tavLst>
                                        <p:tav tm="0">
                                          <p:val>
                                            <p:strVal val="ppt_y"/>
                                          </p:val>
                                        </p:tav>
                                        <p:tav tm="100000">
                                          <p:val>
                                            <p:strVal val="ppt_y-.1"/>
                                          </p:val>
                                        </p:tav>
                                      </p:tavLst>
                                    </p:anim>
                                    <p:anim calcmode="lin" valueType="num">
                                      <p:cBhvr>
                                        <p:cTn id="42" dur="500" accel="50000">
                                          <p:stCondLst>
                                            <p:cond delay="500"/>
                                          </p:stCondLst>
                                        </p:cTn>
                                        <p:tgtEl>
                                          <p:spTgt spid="4"/>
                                        </p:tgtEl>
                                        <p:attrNameLst>
                                          <p:attrName>ppt_x</p:attrName>
                                        </p:attrNameLst>
                                      </p:cBhvr>
                                      <p:tavLst>
                                        <p:tav tm="0">
                                          <p:val>
                                            <p:strVal val="ppt_x"/>
                                          </p:val>
                                        </p:tav>
                                        <p:tav tm="100000">
                                          <p:val>
                                            <p:strVal val="ppt_x+.4"/>
                                          </p:val>
                                        </p:tav>
                                      </p:tavLst>
                                    </p:anim>
                                    <p:anim calcmode="lin" valueType="num">
                                      <p:cBhvr>
                                        <p:cTn id="43" dur="1000"/>
                                        <p:tgtEl>
                                          <p:spTgt spid="4"/>
                                        </p:tgtEl>
                                        <p:attrNameLst>
                                          <p:attrName>ppt_h</p:attrName>
                                        </p:attrNameLst>
                                      </p:cBhvr>
                                      <p:tavLst>
                                        <p:tav tm="0">
                                          <p:val>
                                            <p:strVal val="ppt_h"/>
                                          </p:val>
                                        </p:tav>
                                        <p:tav tm="100000">
                                          <p:val>
                                            <p:strVal val="ppt_h"/>
                                          </p:val>
                                        </p:tav>
                                      </p:tavLst>
                                    </p:anim>
                                    <p:anim calcmode="lin" valueType="num">
                                      <p:cBhvr>
                                        <p:cTn id="44" dur="500" accel="50000">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45" dur="500" decel="50000">
                                          <p:stCondLst>
                                            <p:cond delay="500"/>
                                          </p:stCondLst>
                                        </p:cTn>
                                        <p:tgtEl>
                                          <p:spTgt spid="4"/>
                                        </p:tgtEl>
                                        <p:attrNameLst>
                                          <p:attrName>ppt_w</p:attrName>
                                        </p:attrNameLst>
                                      </p:cBhvr>
                                      <p:tavLst>
                                        <p:tav tm="0">
                                          <p:val>
                                            <p:strVal val="ppt_w"/>
                                          </p:val>
                                        </p:tav>
                                        <p:tav tm="100000">
                                          <p:val>
                                            <p:strVal val="ppt_w/.05"/>
                                          </p:val>
                                        </p:tav>
                                      </p:tavLst>
                                    </p:anim>
                                    <p:anim calcmode="lin" valueType="num">
                                      <p:cBhvr>
                                        <p:cTn id="46" dur="500" accel="50000">
                                          <p:stCondLst>
                                            <p:cond delay="500"/>
                                          </p:stCondLst>
                                        </p:cTn>
                                        <p:tgtEl>
                                          <p:spTgt spid="4"/>
                                        </p:tgtEl>
                                        <p:attrNameLst>
                                          <p:attrName>style.rotation</p:attrName>
                                        </p:attrNameLst>
                                      </p:cBhvr>
                                      <p:tavLst>
                                        <p:tav tm="0">
                                          <p:val>
                                            <p:fltVal val="0"/>
                                          </p:val>
                                        </p:tav>
                                        <p:tav tm="100000">
                                          <p:val>
                                            <p:fltVal val="-90"/>
                                          </p:val>
                                        </p:tav>
                                      </p:tavLst>
                                    </p:anim>
                                    <p:set>
                                      <p:cBhvr>
                                        <p:cTn id="47" dur="1" fill="hold">
                                          <p:stCondLst>
                                            <p:cond delay="999"/>
                                          </p:stCondLst>
                                        </p:cTn>
                                        <p:tgtEl>
                                          <p:spTgt spid="4"/>
                                        </p:tgtEl>
                                        <p:attrNameLst>
                                          <p:attrName>style.visibility</p:attrName>
                                        </p:attrNameLst>
                                      </p:cBhvr>
                                      <p:to>
                                        <p:strVal val="hidden"/>
                                      </p:to>
                                    </p:set>
                                  </p:childTnLst>
                                </p:cTn>
                              </p:par>
                              <p:par>
                                <p:cTn id="48" presetID="25" presetClass="exit" presetSubtype="0" fill="hold" grpId="2" nodeType="withEffect">
                                  <p:stCondLst>
                                    <p:cond delay="0"/>
                                  </p:stCondLst>
                                  <p:childTnLst>
                                    <p:animEffect transition="out" filter="fade">
                                      <p:cBhvr>
                                        <p:cTn id="49" dur="1000" accel="50000">
                                          <p:stCondLst>
                                            <p:cond delay="0"/>
                                          </p:stCondLst>
                                        </p:cTn>
                                        <p:tgtEl>
                                          <p:spTgt spid="3">
                                            <p:txEl>
                                              <p:pRg st="0" end="0"/>
                                            </p:txEl>
                                          </p:spTgt>
                                        </p:tgtEl>
                                      </p:cBhvr>
                                    </p:animEffect>
                                    <p:anim calcmode="lin" valueType="num">
                                      <p:cBhvr>
                                        <p:cTn id="50" dur="500" accel="50000">
                                          <p:stCondLst>
                                            <p:cond delay="0"/>
                                          </p:stCondLst>
                                        </p:cTn>
                                        <p:tgtEl>
                                          <p:spTgt spid="3">
                                            <p:txEl>
                                              <p:pRg st="0" end="0"/>
                                            </p:txEl>
                                          </p:spTgt>
                                        </p:tgtEl>
                                        <p:attrNameLst>
                                          <p:attrName>ppt_y</p:attrName>
                                        </p:attrNameLst>
                                      </p:cBhvr>
                                      <p:tavLst>
                                        <p:tav tm="0">
                                          <p:val>
                                            <p:strVal val="ppt_y"/>
                                          </p:val>
                                        </p:tav>
                                        <p:tav tm="100000">
                                          <p:val>
                                            <p:strVal val="ppt_y+.1"/>
                                          </p:val>
                                        </p:tav>
                                      </p:tavLst>
                                    </p:anim>
                                    <p:anim calcmode="lin" valueType="num">
                                      <p:cBhvr>
                                        <p:cTn id="51" dur="500" decel="50000">
                                          <p:stCondLst>
                                            <p:cond delay="500"/>
                                          </p:stCondLst>
                                        </p:cTn>
                                        <p:tgtEl>
                                          <p:spTgt spid="3">
                                            <p:txEl>
                                              <p:pRg st="0" end="0"/>
                                            </p:txEl>
                                          </p:spTgt>
                                        </p:tgtEl>
                                        <p:attrNameLst>
                                          <p:attrName>ppt_y</p:attrName>
                                        </p:attrNameLst>
                                      </p:cBhvr>
                                      <p:tavLst>
                                        <p:tav tm="0">
                                          <p:val>
                                            <p:strVal val="ppt_y"/>
                                          </p:val>
                                        </p:tav>
                                        <p:tav tm="100000">
                                          <p:val>
                                            <p:strVal val="ppt_y-.1"/>
                                          </p:val>
                                        </p:tav>
                                      </p:tavLst>
                                    </p:anim>
                                    <p:anim calcmode="lin" valueType="num">
                                      <p:cBhvr>
                                        <p:cTn id="52" dur="500" accel="50000">
                                          <p:stCondLst>
                                            <p:cond delay="500"/>
                                          </p:stCondLst>
                                        </p:cTn>
                                        <p:tgtEl>
                                          <p:spTgt spid="3">
                                            <p:txEl>
                                              <p:pRg st="0" end="0"/>
                                            </p:txEl>
                                          </p:spTgt>
                                        </p:tgtEl>
                                        <p:attrNameLst>
                                          <p:attrName>ppt_x</p:attrName>
                                        </p:attrNameLst>
                                      </p:cBhvr>
                                      <p:tavLst>
                                        <p:tav tm="0">
                                          <p:val>
                                            <p:strVal val="ppt_x"/>
                                          </p:val>
                                        </p:tav>
                                        <p:tav tm="100000">
                                          <p:val>
                                            <p:strVal val="ppt_x+.4"/>
                                          </p:val>
                                        </p:tav>
                                      </p:tavLst>
                                    </p:anim>
                                    <p:anim calcmode="lin" valueType="num">
                                      <p:cBhvr>
                                        <p:cTn id="53" dur="1000"/>
                                        <p:tgtEl>
                                          <p:spTgt spid="3">
                                            <p:txEl>
                                              <p:pRg st="0" end="0"/>
                                            </p:txEl>
                                          </p:spTgt>
                                        </p:tgtEl>
                                        <p:attrNameLst>
                                          <p:attrName>ppt_h</p:attrName>
                                        </p:attrNameLst>
                                      </p:cBhvr>
                                      <p:tavLst>
                                        <p:tav tm="0">
                                          <p:val>
                                            <p:strVal val="ppt_h"/>
                                          </p:val>
                                        </p:tav>
                                        <p:tav tm="100000">
                                          <p:val>
                                            <p:strVal val="ppt_h"/>
                                          </p:val>
                                        </p:tav>
                                      </p:tavLst>
                                    </p:anim>
                                    <p:anim calcmode="lin" valueType="num">
                                      <p:cBhvr>
                                        <p:cTn id="54" dur="500" accel="50000">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55" dur="500" decel="50000">
                                          <p:stCondLst>
                                            <p:cond delay="50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56" dur="500" accel="50000">
                                          <p:stCondLst>
                                            <p:cond delay="500"/>
                                          </p:stCondLst>
                                        </p:cTn>
                                        <p:tgtEl>
                                          <p:spTgt spid="3">
                                            <p:txEl>
                                              <p:pRg st="0" end="0"/>
                                            </p:txEl>
                                          </p:spTgt>
                                        </p:tgtEl>
                                        <p:attrNameLst>
                                          <p:attrName>style.rotation</p:attrName>
                                        </p:attrNameLst>
                                      </p:cBhvr>
                                      <p:tavLst>
                                        <p:tav tm="0">
                                          <p:val>
                                            <p:fltVal val="0"/>
                                          </p:val>
                                        </p:tav>
                                        <p:tav tm="100000">
                                          <p:val>
                                            <p:fltVal val="-90"/>
                                          </p:val>
                                        </p:tav>
                                      </p:tavLst>
                                    </p:anim>
                                    <p:set>
                                      <p:cBhvr>
                                        <p:cTn id="57" dur="1" fill="hold">
                                          <p:stCondLst>
                                            <p:cond delay="999"/>
                                          </p:stCondLst>
                                        </p:cTn>
                                        <p:tgtEl>
                                          <p:spTgt spid="3">
                                            <p:txEl>
                                              <p:pRg st="0" end="0"/>
                                            </p:txEl>
                                          </p:spTgt>
                                        </p:tgtEl>
                                        <p:attrNameLst>
                                          <p:attrName>style.visibility</p:attrName>
                                        </p:attrNameLst>
                                      </p:cBhvr>
                                      <p:to>
                                        <p:strVal val="hidden"/>
                                      </p:to>
                                    </p:set>
                                  </p:childTnLst>
                                </p:cTn>
                              </p:par>
                              <p:par>
                                <p:cTn id="58" presetID="25" presetClass="exit" presetSubtype="0" fill="hold" grpId="2" nodeType="withEffect">
                                  <p:stCondLst>
                                    <p:cond delay="0"/>
                                  </p:stCondLst>
                                  <p:childTnLst>
                                    <p:animEffect transition="out" filter="fade">
                                      <p:cBhvr>
                                        <p:cTn id="59" dur="1000" accel="50000">
                                          <p:stCondLst>
                                            <p:cond delay="0"/>
                                          </p:stCondLst>
                                        </p:cTn>
                                        <p:tgtEl>
                                          <p:spTgt spid="3">
                                            <p:txEl>
                                              <p:pRg st="1" end="1"/>
                                            </p:txEl>
                                          </p:spTgt>
                                        </p:tgtEl>
                                      </p:cBhvr>
                                    </p:animEffect>
                                    <p:anim calcmode="lin" valueType="num">
                                      <p:cBhvr>
                                        <p:cTn id="60" dur="500" accel="50000">
                                          <p:stCondLst>
                                            <p:cond delay="0"/>
                                          </p:stCondLst>
                                        </p:cTn>
                                        <p:tgtEl>
                                          <p:spTgt spid="3">
                                            <p:txEl>
                                              <p:pRg st="1" end="1"/>
                                            </p:txEl>
                                          </p:spTgt>
                                        </p:tgtEl>
                                        <p:attrNameLst>
                                          <p:attrName>ppt_y</p:attrName>
                                        </p:attrNameLst>
                                      </p:cBhvr>
                                      <p:tavLst>
                                        <p:tav tm="0">
                                          <p:val>
                                            <p:strVal val="ppt_y"/>
                                          </p:val>
                                        </p:tav>
                                        <p:tav tm="100000">
                                          <p:val>
                                            <p:strVal val="ppt_y+.1"/>
                                          </p:val>
                                        </p:tav>
                                      </p:tavLst>
                                    </p:anim>
                                    <p:anim calcmode="lin" valueType="num">
                                      <p:cBhvr>
                                        <p:cTn id="61" dur="500" decel="50000">
                                          <p:stCondLst>
                                            <p:cond delay="500"/>
                                          </p:stCondLst>
                                        </p:cTn>
                                        <p:tgtEl>
                                          <p:spTgt spid="3">
                                            <p:txEl>
                                              <p:pRg st="1" end="1"/>
                                            </p:txEl>
                                          </p:spTgt>
                                        </p:tgtEl>
                                        <p:attrNameLst>
                                          <p:attrName>ppt_y</p:attrName>
                                        </p:attrNameLst>
                                      </p:cBhvr>
                                      <p:tavLst>
                                        <p:tav tm="0">
                                          <p:val>
                                            <p:strVal val="ppt_y"/>
                                          </p:val>
                                        </p:tav>
                                        <p:tav tm="100000">
                                          <p:val>
                                            <p:strVal val="ppt_y-.1"/>
                                          </p:val>
                                        </p:tav>
                                      </p:tavLst>
                                    </p:anim>
                                    <p:anim calcmode="lin" valueType="num">
                                      <p:cBhvr>
                                        <p:cTn id="62" dur="500" accel="50000">
                                          <p:stCondLst>
                                            <p:cond delay="500"/>
                                          </p:stCondLst>
                                        </p:cTn>
                                        <p:tgtEl>
                                          <p:spTgt spid="3">
                                            <p:txEl>
                                              <p:pRg st="1" end="1"/>
                                            </p:txEl>
                                          </p:spTgt>
                                        </p:tgtEl>
                                        <p:attrNameLst>
                                          <p:attrName>ppt_x</p:attrName>
                                        </p:attrNameLst>
                                      </p:cBhvr>
                                      <p:tavLst>
                                        <p:tav tm="0">
                                          <p:val>
                                            <p:strVal val="ppt_x"/>
                                          </p:val>
                                        </p:tav>
                                        <p:tav tm="100000">
                                          <p:val>
                                            <p:strVal val="ppt_x+.4"/>
                                          </p:val>
                                        </p:tav>
                                      </p:tavLst>
                                    </p:anim>
                                    <p:anim calcmode="lin" valueType="num">
                                      <p:cBhvr>
                                        <p:cTn id="63" dur="1000"/>
                                        <p:tgtEl>
                                          <p:spTgt spid="3">
                                            <p:txEl>
                                              <p:pRg st="1" end="1"/>
                                            </p:txEl>
                                          </p:spTgt>
                                        </p:tgtEl>
                                        <p:attrNameLst>
                                          <p:attrName>ppt_h</p:attrName>
                                        </p:attrNameLst>
                                      </p:cBhvr>
                                      <p:tavLst>
                                        <p:tav tm="0">
                                          <p:val>
                                            <p:strVal val="ppt_h"/>
                                          </p:val>
                                        </p:tav>
                                        <p:tav tm="100000">
                                          <p:val>
                                            <p:strVal val="ppt_h"/>
                                          </p:val>
                                        </p:tav>
                                      </p:tavLst>
                                    </p:anim>
                                    <p:anim calcmode="lin" valueType="num">
                                      <p:cBhvr>
                                        <p:cTn id="64" dur="500" accel="50000">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65" dur="500" decel="50000">
                                          <p:stCondLst>
                                            <p:cond delay="50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66" dur="500" accel="50000">
                                          <p:stCondLst>
                                            <p:cond delay="500"/>
                                          </p:stCondLst>
                                        </p:cTn>
                                        <p:tgtEl>
                                          <p:spTgt spid="3">
                                            <p:txEl>
                                              <p:pRg st="1" end="1"/>
                                            </p:txEl>
                                          </p:spTgt>
                                        </p:tgtEl>
                                        <p:attrNameLst>
                                          <p:attrName>style.rotation</p:attrName>
                                        </p:attrNameLst>
                                      </p:cBhvr>
                                      <p:tavLst>
                                        <p:tav tm="0">
                                          <p:val>
                                            <p:fltVal val="0"/>
                                          </p:val>
                                        </p:tav>
                                        <p:tav tm="100000">
                                          <p:val>
                                            <p:fltVal val="-90"/>
                                          </p:val>
                                        </p:tav>
                                      </p:tavLst>
                                    </p:anim>
                                    <p:set>
                                      <p:cBhvr>
                                        <p:cTn id="67" dur="1" fill="hold">
                                          <p:stCondLst>
                                            <p:cond delay="9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8" fill="hold" display="0">
                  <p:stCondLst>
                    <p:cond delay="indefinite"/>
                  </p:stCondLst>
                  <p:endCondLst>
                    <p:cond evt="onStopAudio" delay="0">
                      <p:tgtEl>
                        <p:sldTgt/>
                      </p:tgtEl>
                    </p:cond>
                  </p:endCondLst>
                </p:cTn>
                <p:tgtEl>
                  <p:spTgt spid="8"/>
                </p:tgtEl>
              </p:cMediaNode>
            </p:audio>
          </p:childTnLst>
        </p:cTn>
      </p:par>
    </p:tnLst>
    <p:bldLst>
      <p:bldP spid="2" grpId="1"/>
      <p:bldP spid="2" grpId="2"/>
      <p:bldP spid="3" grpId="1" build="p"/>
      <p:bldP spid="3" grpId="2" build="p"/>
      <p:bldP spid="4" grpId="1"/>
      <p:bldP spid="4"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069080"/>
            <a:ext cx="8610600" cy="2554545"/>
          </a:xfrm>
          <a:prstGeom prst="rect">
            <a:avLst/>
          </a:prstGeom>
          <a:noFill/>
        </p:spPr>
        <p:txBody>
          <a:bodyPr wrap="square" rtlCol="0">
            <a:spAutoFit/>
          </a:bodyPr>
          <a:lstStyle/>
          <a:p>
            <a:pPr algn="ctr"/>
            <a:r>
              <a:rPr lang="en-US" sz="4000" b="1" dirty="0">
                <a:solidFill>
                  <a:srgbClr val="0070C0"/>
                </a:solidFill>
              </a:rPr>
              <a:t>250,000,000 tweets per day – 55% women sharing what their thoughts, likes and experiences are with their followers</a:t>
            </a:r>
          </a:p>
        </p:txBody>
      </p:sp>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1908814" y="2314029"/>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970891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anim calcmode="lin" valueType="num">
                                      <p:cBhvr>
                                        <p:cTn id="8" dur="500" fill="hold"/>
                                        <p:tgtEl>
                                          <p:spTgt spid="11266"/>
                                        </p:tgtEl>
                                        <p:attrNameLst>
                                          <p:attrName>style.rotation</p:attrName>
                                        </p:attrNameLst>
                                      </p:cBhvr>
                                      <p:tavLst>
                                        <p:tav tm="0">
                                          <p:val>
                                            <p:fltVal val="720"/>
                                          </p:val>
                                        </p:tav>
                                        <p:tav tm="100000">
                                          <p:val>
                                            <p:fltVal val="0"/>
                                          </p:val>
                                        </p:tav>
                                      </p:tavLst>
                                    </p:anim>
                                    <p:anim calcmode="lin" valueType="num">
                                      <p:cBhvr>
                                        <p:cTn id="9" dur="500" fill="hold"/>
                                        <p:tgtEl>
                                          <p:spTgt spid="11266"/>
                                        </p:tgtEl>
                                        <p:attrNameLst>
                                          <p:attrName>ppt_h</p:attrName>
                                        </p:attrNameLst>
                                      </p:cBhvr>
                                      <p:tavLst>
                                        <p:tav tm="0">
                                          <p:val>
                                            <p:fltVal val="0"/>
                                          </p:val>
                                        </p:tav>
                                        <p:tav tm="100000">
                                          <p:val>
                                            <p:strVal val="#ppt_h"/>
                                          </p:val>
                                        </p:tav>
                                      </p:tavLst>
                                    </p:anim>
                                    <p:anim calcmode="lin" valueType="num">
                                      <p:cBhvr>
                                        <p:cTn id="10" dur="500" fill="hold"/>
                                        <p:tgtEl>
                                          <p:spTgt spid="11266"/>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11266"/>
                                        </p:tgtEl>
                                        <p:attrNameLst>
                                          <p:attrName>ppt_w</p:attrName>
                                        </p:attrNameLst>
                                      </p:cBhvr>
                                      <p:tavLst>
                                        <p:tav tm="0">
                                          <p:val>
                                            <p:strVal val="ppt_w"/>
                                          </p:val>
                                        </p:tav>
                                        <p:tav tm="100000">
                                          <p:val>
                                            <p:fltVal val="0"/>
                                          </p:val>
                                        </p:tav>
                                      </p:tavLst>
                                    </p:anim>
                                    <p:anim calcmode="lin" valueType="num">
                                      <p:cBhvr>
                                        <p:cTn id="23" dur="1000"/>
                                        <p:tgtEl>
                                          <p:spTgt spid="11266"/>
                                        </p:tgtEl>
                                        <p:attrNameLst>
                                          <p:attrName>ppt_h</p:attrName>
                                        </p:attrNameLst>
                                      </p:cBhvr>
                                      <p:tavLst>
                                        <p:tav tm="0">
                                          <p:val>
                                            <p:strVal val="ppt_h"/>
                                          </p:val>
                                        </p:tav>
                                        <p:tav tm="100000">
                                          <p:val>
                                            <p:fltVal val="0"/>
                                          </p:val>
                                        </p:tav>
                                      </p:tavLst>
                                    </p:anim>
                                    <p:anim calcmode="lin" valueType="num">
                                      <p:cBhvr>
                                        <p:cTn id="24" dur="1000"/>
                                        <p:tgtEl>
                                          <p:spTgt spid="11266"/>
                                        </p:tgtEl>
                                        <p:attrNameLst>
                                          <p:attrName>style.rotation</p:attrName>
                                        </p:attrNameLst>
                                      </p:cBhvr>
                                      <p:tavLst>
                                        <p:tav tm="0">
                                          <p:val>
                                            <p:fltVal val="0"/>
                                          </p:val>
                                        </p:tav>
                                        <p:tav tm="100000">
                                          <p:val>
                                            <p:fltVal val="90"/>
                                          </p:val>
                                        </p:tav>
                                      </p:tavLst>
                                    </p:anim>
                                    <p:animEffect transition="out" filter="fade">
                                      <p:cBhvr>
                                        <p:cTn id="25" dur="1000"/>
                                        <p:tgtEl>
                                          <p:spTgt spid="11266"/>
                                        </p:tgtEl>
                                      </p:cBhvr>
                                    </p:animEffect>
                                    <p:set>
                                      <p:cBhvr>
                                        <p:cTn id="26" dur="1" fill="hold">
                                          <p:stCondLst>
                                            <p:cond delay="999"/>
                                          </p:stCondLst>
                                        </p:cTn>
                                        <p:tgtEl>
                                          <p:spTgt spid="11266"/>
                                        </p:tgtEl>
                                        <p:attrNameLst>
                                          <p:attrName>style.visibility</p:attrName>
                                        </p:attrNameLst>
                                      </p:cBhvr>
                                      <p:to>
                                        <p:strVal val="hidden"/>
                                      </p:to>
                                    </p:set>
                                  </p:childTnLst>
                                </p:cTn>
                              </p:par>
                              <p:par>
                                <p:cTn id="27" presetID="31" presetClass="exit" presetSubtype="0" fill="hold" grpId="1" nodeType="withEffect">
                                  <p:stCondLst>
                                    <p:cond delay="0"/>
                                  </p:stCondLst>
                                  <p:childTnLst>
                                    <p:anim calcmode="lin" valueType="num">
                                      <p:cBhvr>
                                        <p:cTn id="28" dur="1000"/>
                                        <p:tgtEl>
                                          <p:spTgt spid="2"/>
                                        </p:tgtEl>
                                        <p:attrNameLst>
                                          <p:attrName>ppt_w</p:attrName>
                                        </p:attrNameLst>
                                      </p:cBhvr>
                                      <p:tavLst>
                                        <p:tav tm="0">
                                          <p:val>
                                            <p:strVal val="ppt_w"/>
                                          </p:val>
                                        </p:tav>
                                        <p:tav tm="100000">
                                          <p:val>
                                            <p:fltVal val="0"/>
                                          </p:val>
                                        </p:tav>
                                      </p:tavLst>
                                    </p:anim>
                                    <p:anim calcmode="lin" valueType="num">
                                      <p:cBhvr>
                                        <p:cTn id="29" dur="1000"/>
                                        <p:tgtEl>
                                          <p:spTgt spid="2"/>
                                        </p:tgtEl>
                                        <p:attrNameLst>
                                          <p:attrName>ppt_h</p:attrName>
                                        </p:attrNameLst>
                                      </p:cBhvr>
                                      <p:tavLst>
                                        <p:tav tm="0">
                                          <p:val>
                                            <p:strVal val="ppt_h"/>
                                          </p:val>
                                        </p:tav>
                                        <p:tav tm="100000">
                                          <p:val>
                                            <p:fltVal val="0"/>
                                          </p:val>
                                        </p:tav>
                                      </p:tavLst>
                                    </p:anim>
                                    <p:anim calcmode="lin" valueType="num">
                                      <p:cBhvr>
                                        <p:cTn id="30" dur="1000"/>
                                        <p:tgtEl>
                                          <p:spTgt spid="2"/>
                                        </p:tgtEl>
                                        <p:attrNameLst>
                                          <p:attrName>style.rotation</p:attrName>
                                        </p:attrNameLst>
                                      </p:cBhvr>
                                      <p:tavLst>
                                        <p:tav tm="0">
                                          <p:val>
                                            <p:fltVal val="0"/>
                                          </p:val>
                                        </p:tav>
                                        <p:tav tm="100000">
                                          <p:val>
                                            <p:fltVal val="90"/>
                                          </p:val>
                                        </p:tav>
                                      </p:tavLst>
                                    </p:anim>
                                    <p:animEffect transition="out" filter="fade">
                                      <p:cBhvr>
                                        <p:cTn id="31" dur="1000"/>
                                        <p:tgtEl>
                                          <p:spTgt spid="2"/>
                                        </p:tgtEl>
                                      </p:cBhvr>
                                    </p:animEffect>
                                    <p:set>
                                      <p:cBhvr>
                                        <p:cTn id="3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27531" cy="7022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24" y="5351690"/>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1636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 calcmode="lin" valueType="num">
                                      <p:cBhvr>
                                        <p:cTn id="7" dur="1000" fill="hold"/>
                                        <p:tgtEl>
                                          <p:spTgt spid="12291"/>
                                        </p:tgtEl>
                                        <p:attrNameLst>
                                          <p:attrName>ppt_w</p:attrName>
                                        </p:attrNameLst>
                                      </p:cBhvr>
                                      <p:tavLst>
                                        <p:tav tm="0">
                                          <p:val>
                                            <p:fltVal val="0"/>
                                          </p:val>
                                        </p:tav>
                                        <p:tav tm="100000">
                                          <p:val>
                                            <p:strVal val="#ppt_w"/>
                                          </p:val>
                                        </p:tav>
                                      </p:tavLst>
                                    </p:anim>
                                    <p:anim calcmode="lin" valueType="num">
                                      <p:cBhvr>
                                        <p:cTn id="8" dur="1000" fill="hold"/>
                                        <p:tgtEl>
                                          <p:spTgt spid="12291"/>
                                        </p:tgtEl>
                                        <p:attrNameLst>
                                          <p:attrName>ppt_h</p:attrName>
                                        </p:attrNameLst>
                                      </p:cBhvr>
                                      <p:tavLst>
                                        <p:tav tm="0">
                                          <p:val>
                                            <p:fltVal val="0"/>
                                          </p:val>
                                        </p:tav>
                                        <p:tav tm="100000">
                                          <p:val>
                                            <p:strVal val="#ppt_h"/>
                                          </p:val>
                                        </p:tav>
                                      </p:tavLst>
                                    </p:anim>
                                    <p:anim calcmode="lin" valueType="num">
                                      <p:cBhvr>
                                        <p:cTn id="9" dur="1000" fill="hold"/>
                                        <p:tgtEl>
                                          <p:spTgt spid="12291"/>
                                        </p:tgtEl>
                                        <p:attrNameLst>
                                          <p:attrName>style.rotation</p:attrName>
                                        </p:attrNameLst>
                                      </p:cBhvr>
                                      <p:tavLst>
                                        <p:tav tm="0">
                                          <p:val>
                                            <p:fltVal val="90"/>
                                          </p:val>
                                        </p:tav>
                                        <p:tav tm="100000">
                                          <p:val>
                                            <p:fltVal val="0"/>
                                          </p:val>
                                        </p:tav>
                                      </p:tavLst>
                                    </p:anim>
                                    <p:animEffect transition="in" filter="fade">
                                      <p:cBhvr>
                                        <p:cTn id="10" dur="1000"/>
                                        <p:tgtEl>
                                          <p:spTgt spid="1229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xit" presetSubtype="0" fill="hold" nodeType="clickEffect">
                                  <p:stCondLst>
                                    <p:cond delay="0"/>
                                  </p:stCondLst>
                                  <p:childTnLst>
                                    <p:animEffect transition="out" filter="wipe(down)">
                                      <p:cBhvr>
                                        <p:cTn id="14" dur="45" accel="50000">
                                          <p:stCondLst>
                                            <p:cond delay="455"/>
                                          </p:stCondLst>
                                        </p:cTn>
                                        <p:tgtEl>
                                          <p:spTgt spid="12291"/>
                                        </p:tgtEl>
                                      </p:cBhvr>
                                    </p:animEffect>
                                    <p:anim calcmode="lin" valueType="num">
                                      <p:cBhvr>
                                        <p:cTn id="15" dur="455" tmFilter="0,0; 0.14,0.31; 0.43,0.73; 0.71,0.91; 1.0,1.0">
                                          <p:stCondLst>
                                            <p:cond delay="0"/>
                                          </p:stCondLst>
                                        </p:cTn>
                                        <p:tgtEl>
                                          <p:spTgt spid="12291"/>
                                        </p:tgtEl>
                                        <p:attrNameLst>
                                          <p:attrName>ppt_x</p:attrName>
                                        </p:attrNameLst>
                                      </p:cBhvr>
                                      <p:tavLst>
                                        <p:tav tm="0">
                                          <p:val>
                                            <p:strVal val="ppt_x"/>
                                          </p:val>
                                        </p:tav>
                                        <p:tav tm="100000">
                                          <p:val>
                                            <p:strVal val="#ppt_x+0.25"/>
                                          </p:val>
                                        </p:tav>
                                      </p:tavLst>
                                    </p:anim>
                                    <p:anim calcmode="lin" valueType="num">
                                      <p:cBhvr>
                                        <p:cTn id="16" dur="44">
                                          <p:stCondLst>
                                            <p:cond delay="455"/>
                                          </p:stCondLst>
                                        </p:cTn>
                                        <p:tgtEl>
                                          <p:spTgt spid="12291"/>
                                        </p:tgtEl>
                                        <p:attrNameLst>
                                          <p:attrName>ppt_x</p:attrName>
                                        </p:attrNameLst>
                                      </p:cBhvr>
                                      <p:tavLst>
                                        <p:tav tm="0">
                                          <p:val>
                                            <p:strVal val="ppt_x"/>
                                          </p:val>
                                        </p:tav>
                                        <p:tav tm="100000">
                                          <p:val>
                                            <p:strVal val="ppt_x"/>
                                          </p:val>
                                        </p:tav>
                                      </p:tavLst>
                                    </p:anim>
                                    <p:anim calcmode="lin" valueType="num">
                                      <p:cBhvr>
                                        <p:cTn id="17" dur="166" tmFilter="0.0,0.0;0.25,0.07;0.50,0.2;0.75,0.467;1.0,1.0">
                                          <p:stCondLst>
                                            <p:cond delay="0"/>
                                          </p:stCondLst>
                                        </p:cTn>
                                        <p:tgtEl>
                                          <p:spTgt spid="1229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166" tmFilter="0, 0; 0.125,0.2665; 0.25,0.4; 0.375,0.465; 0.5,0.5;  0.625,0.535; 0.75,0.6; 0.875,0.7335; 1,1">
                                          <p:stCondLst>
                                            <p:cond delay="166"/>
                                          </p:stCondLst>
                                        </p:cTn>
                                        <p:tgtEl>
                                          <p:spTgt spid="1229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83" tmFilter="0, 0; 0.125,0.2665; 0.25,0.4; 0.375,0.465; 0.5,0.5;  0.625,0.535; 0.75,0.6; 0.875,0.7335; 1,1">
                                          <p:stCondLst>
                                            <p:cond delay="331"/>
                                          </p:stCondLst>
                                        </p:cTn>
                                        <p:tgtEl>
                                          <p:spTgt spid="1229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41" tmFilter="0, 0; 0.125,0.2665; 0.25,0.4; 0.375,0.465; 0.5,0.5;  0.625,0.535; 0.75,0.6; 0.875,0.7335; 1,1">
                                          <p:stCondLst>
                                            <p:cond delay="414"/>
                                          </p:stCondLst>
                                        </p:cTn>
                                        <p:tgtEl>
                                          <p:spTgt spid="1229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45" accel="50000">
                                          <p:stCondLst>
                                            <p:cond delay="455"/>
                                          </p:stCondLst>
                                        </p:cTn>
                                        <p:tgtEl>
                                          <p:spTgt spid="12291"/>
                                        </p:tgtEl>
                                        <p:attrNameLst>
                                          <p:attrName>ppt_y</p:attrName>
                                        </p:attrNameLst>
                                      </p:cBhvr>
                                      <p:tavLst>
                                        <p:tav tm="0">
                                          <p:val>
                                            <p:strVal val="ppt_y"/>
                                          </p:val>
                                        </p:tav>
                                        <p:tav tm="100000">
                                          <p:val>
                                            <p:strVal val="ppt_y+ppt_h"/>
                                          </p:val>
                                        </p:tav>
                                      </p:tavLst>
                                    </p:anim>
                                    <p:animScale>
                                      <p:cBhvr>
                                        <p:cTn id="22" dur="6">
                                          <p:stCondLst>
                                            <p:cond delay="155"/>
                                          </p:stCondLst>
                                        </p:cTn>
                                        <p:tgtEl>
                                          <p:spTgt spid="12291"/>
                                        </p:tgtEl>
                                      </p:cBhvr>
                                      <p:to x="100000" y="60000"/>
                                    </p:animScale>
                                    <p:animScale>
                                      <p:cBhvr>
                                        <p:cTn id="23" dur="41" decel="50000">
                                          <p:stCondLst>
                                            <p:cond delay="162"/>
                                          </p:stCondLst>
                                        </p:cTn>
                                        <p:tgtEl>
                                          <p:spTgt spid="12291"/>
                                        </p:tgtEl>
                                      </p:cBhvr>
                                      <p:to x="100000" y="100000"/>
                                    </p:animScale>
                                    <p:animScale>
                                      <p:cBhvr>
                                        <p:cTn id="24" dur="6">
                                          <p:stCondLst>
                                            <p:cond delay="328"/>
                                          </p:stCondLst>
                                        </p:cTn>
                                        <p:tgtEl>
                                          <p:spTgt spid="12291"/>
                                        </p:tgtEl>
                                      </p:cBhvr>
                                      <p:to x="100000" y="80000"/>
                                    </p:animScale>
                                    <p:animScale>
                                      <p:cBhvr>
                                        <p:cTn id="25" dur="41" decel="50000">
                                          <p:stCondLst>
                                            <p:cond delay="335"/>
                                          </p:stCondLst>
                                        </p:cTn>
                                        <p:tgtEl>
                                          <p:spTgt spid="12291"/>
                                        </p:tgtEl>
                                      </p:cBhvr>
                                      <p:to x="100000" y="100000"/>
                                    </p:animScale>
                                    <p:animScale>
                                      <p:cBhvr>
                                        <p:cTn id="26" dur="6">
                                          <p:stCondLst>
                                            <p:cond delay="410"/>
                                          </p:stCondLst>
                                        </p:cTn>
                                        <p:tgtEl>
                                          <p:spTgt spid="12291"/>
                                        </p:tgtEl>
                                      </p:cBhvr>
                                      <p:to x="100000" y="90000"/>
                                    </p:animScale>
                                    <p:animScale>
                                      <p:cBhvr>
                                        <p:cTn id="27" dur="41" decel="50000">
                                          <p:stCondLst>
                                            <p:cond delay="417"/>
                                          </p:stCondLst>
                                        </p:cTn>
                                        <p:tgtEl>
                                          <p:spTgt spid="12291"/>
                                        </p:tgtEl>
                                      </p:cBhvr>
                                      <p:to x="100000" y="100000"/>
                                    </p:animScale>
                                    <p:animScale>
                                      <p:cBhvr>
                                        <p:cTn id="28" dur="6">
                                          <p:stCondLst>
                                            <p:cond delay="452"/>
                                          </p:stCondLst>
                                        </p:cTn>
                                        <p:tgtEl>
                                          <p:spTgt spid="12291"/>
                                        </p:tgtEl>
                                      </p:cBhvr>
                                      <p:to x="100000" y="95000"/>
                                    </p:animScale>
                                    <p:animScale>
                                      <p:cBhvr>
                                        <p:cTn id="29" dur="41" decel="50000">
                                          <p:stCondLst>
                                            <p:cond delay="458"/>
                                          </p:stCondLst>
                                        </p:cTn>
                                        <p:tgtEl>
                                          <p:spTgt spid="12291"/>
                                        </p:tgtEl>
                                      </p:cBhvr>
                                      <p:to x="100000" y="100000"/>
                                    </p:animScale>
                                    <p:set>
                                      <p:cBhvr>
                                        <p:cTn id="30" dur="1" fill="hold">
                                          <p:stCondLst>
                                            <p:cond delay="499"/>
                                          </p:stCondLst>
                                        </p:cTn>
                                        <p:tgtEl>
                                          <p:spTgt spid="122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
            <a:ext cx="9167354" cy="6903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860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3074"/>
                                        </p:tgtEl>
                                        <p:attrNameLst>
                                          <p:attrName>ppt_w</p:attrName>
                                        </p:attrNameLst>
                                      </p:cBhvr>
                                      <p:tavLst>
                                        <p:tav tm="0">
                                          <p:val>
                                            <p:strVal val="ppt_w"/>
                                          </p:val>
                                        </p:tav>
                                        <p:tav tm="100000">
                                          <p:val>
                                            <p:fltVal val="0"/>
                                          </p:val>
                                        </p:tav>
                                      </p:tavLst>
                                    </p:anim>
                                    <p:anim calcmode="lin" valueType="num">
                                      <p:cBhvr>
                                        <p:cTn id="15" dur="1000"/>
                                        <p:tgtEl>
                                          <p:spTgt spid="3074"/>
                                        </p:tgtEl>
                                        <p:attrNameLst>
                                          <p:attrName>ppt_h</p:attrName>
                                        </p:attrNameLst>
                                      </p:cBhvr>
                                      <p:tavLst>
                                        <p:tav tm="0">
                                          <p:val>
                                            <p:strVal val="ppt_h"/>
                                          </p:val>
                                        </p:tav>
                                        <p:tav tm="100000">
                                          <p:val>
                                            <p:fltVal val="0"/>
                                          </p:val>
                                        </p:tav>
                                      </p:tavLst>
                                    </p:anim>
                                    <p:anim calcmode="lin" valueType="num">
                                      <p:cBhvr>
                                        <p:cTn id="16" dur="1000"/>
                                        <p:tgtEl>
                                          <p:spTgt spid="3074"/>
                                        </p:tgtEl>
                                        <p:attrNameLst>
                                          <p:attrName>style.rotation</p:attrName>
                                        </p:attrNameLst>
                                      </p:cBhvr>
                                      <p:tavLst>
                                        <p:tav tm="0">
                                          <p:val>
                                            <p:fltVal val="0"/>
                                          </p:val>
                                        </p:tav>
                                        <p:tav tm="100000">
                                          <p:val>
                                            <p:fltVal val="90"/>
                                          </p:val>
                                        </p:tav>
                                      </p:tavLst>
                                    </p:anim>
                                    <p:animEffect transition="out" filter="fade">
                                      <p:cBhvr>
                                        <p:cTn id="17" dur="1000"/>
                                        <p:tgtEl>
                                          <p:spTgt spid="3074"/>
                                        </p:tgtEl>
                                      </p:cBhvr>
                                    </p:animEffect>
                                    <p:set>
                                      <p:cBhvr>
                                        <p:cTn id="18"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0959"/>
            <a:ext cx="9143999" cy="69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6092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4098"/>
                                        </p:tgtEl>
                                        <p:attrNameLst>
                                          <p:attrName>ppt_w</p:attrName>
                                        </p:attrNameLst>
                                      </p:cBhvr>
                                      <p:tavLst>
                                        <p:tav tm="0">
                                          <p:val>
                                            <p:strVal val="ppt_w"/>
                                          </p:val>
                                        </p:tav>
                                        <p:tav tm="100000">
                                          <p:val>
                                            <p:fltVal val="0"/>
                                          </p:val>
                                        </p:tav>
                                      </p:tavLst>
                                    </p:anim>
                                    <p:anim calcmode="lin" valueType="num">
                                      <p:cBhvr>
                                        <p:cTn id="15" dur="1000"/>
                                        <p:tgtEl>
                                          <p:spTgt spid="4098"/>
                                        </p:tgtEl>
                                        <p:attrNameLst>
                                          <p:attrName>ppt_h</p:attrName>
                                        </p:attrNameLst>
                                      </p:cBhvr>
                                      <p:tavLst>
                                        <p:tav tm="0">
                                          <p:val>
                                            <p:strVal val="ppt_h"/>
                                          </p:val>
                                        </p:tav>
                                        <p:tav tm="100000">
                                          <p:val>
                                            <p:fltVal val="0"/>
                                          </p:val>
                                        </p:tav>
                                      </p:tavLst>
                                    </p:anim>
                                    <p:anim calcmode="lin" valueType="num">
                                      <p:cBhvr>
                                        <p:cTn id="16" dur="1000"/>
                                        <p:tgtEl>
                                          <p:spTgt spid="4098"/>
                                        </p:tgtEl>
                                        <p:attrNameLst>
                                          <p:attrName>style.rotation</p:attrName>
                                        </p:attrNameLst>
                                      </p:cBhvr>
                                      <p:tavLst>
                                        <p:tav tm="0">
                                          <p:val>
                                            <p:fltVal val="0"/>
                                          </p:val>
                                        </p:tav>
                                        <p:tav tm="100000">
                                          <p:val>
                                            <p:fltVal val="90"/>
                                          </p:val>
                                        </p:tav>
                                      </p:tavLst>
                                    </p:anim>
                                    <p:animEffect transition="out" filter="fade">
                                      <p:cBhvr>
                                        <p:cTn id="17" dur="1000"/>
                                        <p:tgtEl>
                                          <p:spTgt spid="4098"/>
                                        </p:tgtEl>
                                      </p:cBhvr>
                                    </p:animEffect>
                                    <p:set>
                                      <p:cBhvr>
                                        <p:cTn id="18" dur="1" fill="hold">
                                          <p:stCondLst>
                                            <p:cond delay="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47471" y="3661912"/>
            <a:ext cx="3145183" cy="28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7720" y="609600"/>
            <a:ext cx="8077200" cy="4508927"/>
          </a:xfrm>
          <a:prstGeom prst="rect">
            <a:avLst/>
          </a:prstGeom>
          <a:noFill/>
        </p:spPr>
        <p:txBody>
          <a:bodyPr wrap="square" rtlCol="0">
            <a:spAutoFit/>
          </a:bodyPr>
          <a:lstStyle/>
          <a:p>
            <a:pPr algn="ctr"/>
            <a:r>
              <a:rPr lang="en-US" sz="28700" b="1" dirty="0" smtClean="0"/>
              <a:t>#</a:t>
            </a:r>
            <a:r>
              <a:rPr lang="en-US" sz="28700" b="1" dirty="0" smtClean="0">
                <a:solidFill>
                  <a:srgbClr val="FF0000"/>
                </a:solidFill>
              </a:rPr>
              <a:t>5</a:t>
            </a:r>
            <a:endParaRPr lang="en-US" sz="28700" b="1" dirty="0">
              <a:solidFill>
                <a:srgbClr val="FF0000"/>
              </a:solidFill>
            </a:endParaRPr>
          </a:p>
        </p:txBody>
      </p:sp>
    </p:spTree>
    <p:extLst>
      <p:ext uri="{BB962C8B-B14F-4D97-AF65-F5344CB8AC3E}">
        <p14:creationId xmlns:p14="http://schemas.microsoft.com/office/powerpoint/2010/main" val="11788244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3"/>
                                        </p:tgtEl>
                                        <p:attrNameLst>
                                          <p:attrName>ppt_w</p:attrName>
                                        </p:attrNameLst>
                                      </p:cBhvr>
                                      <p:tavLst>
                                        <p:tav tm="0">
                                          <p:val>
                                            <p:strVal val="ppt_w"/>
                                          </p:val>
                                        </p:tav>
                                        <p:tav tm="100000">
                                          <p:val>
                                            <p:fltVal val="0"/>
                                          </p:val>
                                        </p:tav>
                                      </p:tavLst>
                                    </p:anim>
                                    <p:anim calcmode="lin" valueType="num">
                                      <p:cBhvr>
                                        <p:cTn id="15" dur="1000"/>
                                        <p:tgtEl>
                                          <p:spTgt spid="3"/>
                                        </p:tgtEl>
                                        <p:attrNameLst>
                                          <p:attrName>ppt_h</p:attrName>
                                        </p:attrNameLst>
                                      </p:cBhvr>
                                      <p:tavLst>
                                        <p:tav tm="0">
                                          <p:val>
                                            <p:strVal val="ppt_h"/>
                                          </p:val>
                                        </p:tav>
                                        <p:tav tm="100000">
                                          <p:val>
                                            <p:fltVal val="0"/>
                                          </p:val>
                                        </p:tav>
                                      </p:tavLst>
                                    </p:anim>
                                    <p:anim calcmode="lin" valueType="num">
                                      <p:cBhvr>
                                        <p:cTn id="16" dur="1000"/>
                                        <p:tgtEl>
                                          <p:spTgt spid="3"/>
                                        </p:tgtEl>
                                        <p:attrNameLst>
                                          <p:attrName>style.rotation</p:attrName>
                                        </p:attrNameLst>
                                      </p:cBhvr>
                                      <p:tavLst>
                                        <p:tav tm="0">
                                          <p:val>
                                            <p:fltVal val="0"/>
                                          </p:val>
                                        </p:tav>
                                        <p:tav tm="100000">
                                          <p:val>
                                            <p:fltVal val="90"/>
                                          </p:val>
                                        </p:tav>
                                      </p:tavLst>
                                    </p:anim>
                                    <p:animEffect transition="out" filter="fade">
                                      <p:cBhvr>
                                        <p:cTn id="17" dur="1000"/>
                                        <p:tgtEl>
                                          <p:spTgt spid="3"/>
                                        </p:tgtEl>
                                      </p:cBhvr>
                                    </p:animEffect>
                                    <p:set>
                                      <p:cBhvr>
                                        <p:cTn id="1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
            <a:ext cx="3809999"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53440" y="3810001"/>
            <a:ext cx="7543800" cy="2492990"/>
          </a:xfrm>
          <a:prstGeom prst="rect">
            <a:avLst/>
          </a:prstGeom>
          <a:noFill/>
        </p:spPr>
        <p:txBody>
          <a:bodyPr wrap="square" rtlCol="0">
            <a:spAutoFit/>
          </a:bodyPr>
          <a:lstStyle/>
          <a:p>
            <a:pPr algn="ctr"/>
            <a:r>
              <a:rPr lang="en-US" sz="6000" b="1" dirty="0">
                <a:solidFill>
                  <a:srgbClr val="0070C0"/>
                </a:solidFill>
              </a:rPr>
              <a:t>18,000,000+ </a:t>
            </a:r>
            <a:r>
              <a:rPr lang="en-US" sz="6000" b="1" dirty="0" smtClean="0">
                <a:solidFill>
                  <a:srgbClr val="0070C0"/>
                </a:solidFill>
              </a:rPr>
              <a:t>members</a:t>
            </a:r>
          </a:p>
          <a:p>
            <a:pPr algn="ctr"/>
            <a:r>
              <a:rPr lang="en-US" sz="7200" b="1" dirty="0"/>
              <a:t> </a:t>
            </a:r>
            <a:r>
              <a:rPr lang="en-US" sz="2400" b="1" dirty="0"/>
              <a:t>Yep, it's a web aggregation and this is perfect for home furnishing </a:t>
            </a:r>
            <a:r>
              <a:rPr lang="en-US" sz="2400" b="1" dirty="0" smtClean="0"/>
              <a:t>retailers</a:t>
            </a:r>
            <a:endParaRPr lang="en-US" sz="7200" b="1" dirty="0"/>
          </a:p>
        </p:txBody>
      </p:sp>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1283951" y="2154009"/>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52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800" decel="100000"/>
                                        <p:tgtEl>
                                          <p:spTgt spid="13314"/>
                                        </p:tgtEl>
                                      </p:cBhvr>
                                    </p:animEffect>
                                    <p:anim calcmode="lin" valueType="num">
                                      <p:cBhvr>
                                        <p:cTn id="8" dur="800" decel="100000" fill="hold"/>
                                        <p:tgtEl>
                                          <p:spTgt spid="13314"/>
                                        </p:tgtEl>
                                        <p:attrNameLst>
                                          <p:attrName>style.rotation</p:attrName>
                                        </p:attrNameLst>
                                      </p:cBhvr>
                                      <p:tavLst>
                                        <p:tav tm="0">
                                          <p:val>
                                            <p:fltVal val="-90"/>
                                          </p:val>
                                        </p:tav>
                                        <p:tav tm="100000">
                                          <p:val>
                                            <p:fltVal val="0"/>
                                          </p:val>
                                        </p:tav>
                                      </p:tavLst>
                                    </p:anim>
                                    <p:anim calcmode="lin" valueType="num">
                                      <p:cBhvr>
                                        <p:cTn id="9" dur="800" decel="100000" fill="hold"/>
                                        <p:tgtEl>
                                          <p:spTgt spid="13314"/>
                                        </p:tgtEl>
                                        <p:attrNameLst>
                                          <p:attrName>ppt_x</p:attrName>
                                        </p:attrNameLst>
                                      </p:cBhvr>
                                      <p:tavLst>
                                        <p:tav tm="0">
                                          <p:val>
                                            <p:strVal val="#ppt_x+0.4"/>
                                          </p:val>
                                        </p:tav>
                                        <p:tav tm="100000">
                                          <p:val>
                                            <p:strVal val="#ppt_x-0.05"/>
                                          </p:val>
                                        </p:tav>
                                      </p:tavLst>
                                    </p:anim>
                                    <p:anim calcmode="lin" valueType="num">
                                      <p:cBhvr>
                                        <p:cTn id="10" dur="800" decel="100000" fill="hold"/>
                                        <p:tgtEl>
                                          <p:spTgt spid="133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3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31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xit" presetSubtype="0" fill="hold" nodeType="clickEffect">
                                  <p:stCondLst>
                                    <p:cond delay="0"/>
                                  </p:stCondLst>
                                  <p:childTnLst>
                                    <p:anim calcmode="lin" valueType="num">
                                      <p:cBhvr>
                                        <p:cTn id="23" dur="1000"/>
                                        <p:tgtEl>
                                          <p:spTgt spid="13314"/>
                                        </p:tgtEl>
                                        <p:attrNameLst>
                                          <p:attrName>ppt_w</p:attrName>
                                        </p:attrNameLst>
                                      </p:cBhvr>
                                      <p:tavLst>
                                        <p:tav tm="0">
                                          <p:val>
                                            <p:strVal val="ppt_w"/>
                                          </p:val>
                                        </p:tav>
                                        <p:tav tm="100000">
                                          <p:val>
                                            <p:fltVal val="0"/>
                                          </p:val>
                                        </p:tav>
                                      </p:tavLst>
                                    </p:anim>
                                    <p:anim calcmode="lin" valueType="num">
                                      <p:cBhvr>
                                        <p:cTn id="24" dur="1000"/>
                                        <p:tgtEl>
                                          <p:spTgt spid="13314"/>
                                        </p:tgtEl>
                                        <p:attrNameLst>
                                          <p:attrName>ppt_h</p:attrName>
                                        </p:attrNameLst>
                                      </p:cBhvr>
                                      <p:tavLst>
                                        <p:tav tm="0">
                                          <p:val>
                                            <p:strVal val="ppt_h"/>
                                          </p:val>
                                        </p:tav>
                                        <p:tav tm="100000">
                                          <p:val>
                                            <p:fltVal val="0"/>
                                          </p:val>
                                        </p:tav>
                                      </p:tavLst>
                                    </p:anim>
                                    <p:anim calcmode="lin" valueType="num">
                                      <p:cBhvr>
                                        <p:cTn id="25" dur="1000"/>
                                        <p:tgtEl>
                                          <p:spTgt spid="13314"/>
                                        </p:tgtEl>
                                        <p:attrNameLst>
                                          <p:attrName>style.rotation</p:attrName>
                                        </p:attrNameLst>
                                      </p:cBhvr>
                                      <p:tavLst>
                                        <p:tav tm="0">
                                          <p:val>
                                            <p:fltVal val="0"/>
                                          </p:val>
                                        </p:tav>
                                        <p:tav tm="100000">
                                          <p:val>
                                            <p:fltVal val="90"/>
                                          </p:val>
                                        </p:tav>
                                      </p:tavLst>
                                    </p:anim>
                                    <p:animEffect transition="out" filter="fade">
                                      <p:cBhvr>
                                        <p:cTn id="26" dur="1000"/>
                                        <p:tgtEl>
                                          <p:spTgt spid="13314"/>
                                        </p:tgtEl>
                                      </p:cBhvr>
                                    </p:animEffect>
                                    <p:set>
                                      <p:cBhvr>
                                        <p:cTn id="27" dur="1" fill="hold">
                                          <p:stCondLst>
                                            <p:cond delay="999"/>
                                          </p:stCondLst>
                                        </p:cTn>
                                        <p:tgtEl>
                                          <p:spTgt spid="13314"/>
                                        </p:tgtEl>
                                        <p:attrNameLst>
                                          <p:attrName>style.visibility</p:attrName>
                                        </p:attrNameLst>
                                      </p:cBhvr>
                                      <p:to>
                                        <p:strVal val="hidden"/>
                                      </p:to>
                                    </p:set>
                                  </p:childTnLst>
                                </p:cTn>
                              </p:par>
                              <p:par>
                                <p:cTn id="28" presetID="31" presetClass="exit" presetSubtype="0" fill="hold" grpId="1" nodeType="withEffect">
                                  <p:stCondLst>
                                    <p:cond delay="0"/>
                                  </p:stCondLst>
                                  <p:childTnLst>
                                    <p:anim calcmode="lin" valueType="num">
                                      <p:cBhvr>
                                        <p:cTn id="29" dur="1000"/>
                                        <p:tgtEl>
                                          <p:spTgt spid="2"/>
                                        </p:tgtEl>
                                        <p:attrNameLst>
                                          <p:attrName>ppt_w</p:attrName>
                                        </p:attrNameLst>
                                      </p:cBhvr>
                                      <p:tavLst>
                                        <p:tav tm="0">
                                          <p:val>
                                            <p:strVal val="ppt_w"/>
                                          </p:val>
                                        </p:tav>
                                        <p:tav tm="100000">
                                          <p:val>
                                            <p:fltVal val="0"/>
                                          </p:val>
                                        </p:tav>
                                      </p:tavLst>
                                    </p:anim>
                                    <p:anim calcmode="lin" valueType="num">
                                      <p:cBhvr>
                                        <p:cTn id="30" dur="1000"/>
                                        <p:tgtEl>
                                          <p:spTgt spid="2"/>
                                        </p:tgtEl>
                                        <p:attrNameLst>
                                          <p:attrName>ppt_h</p:attrName>
                                        </p:attrNameLst>
                                      </p:cBhvr>
                                      <p:tavLst>
                                        <p:tav tm="0">
                                          <p:val>
                                            <p:strVal val="ppt_h"/>
                                          </p:val>
                                        </p:tav>
                                        <p:tav tm="100000">
                                          <p:val>
                                            <p:fltVal val="0"/>
                                          </p:val>
                                        </p:tav>
                                      </p:tavLst>
                                    </p:anim>
                                    <p:anim calcmode="lin" valueType="num">
                                      <p:cBhvr>
                                        <p:cTn id="31" dur="1000"/>
                                        <p:tgtEl>
                                          <p:spTgt spid="2"/>
                                        </p:tgtEl>
                                        <p:attrNameLst>
                                          <p:attrName>style.rotation</p:attrName>
                                        </p:attrNameLst>
                                      </p:cBhvr>
                                      <p:tavLst>
                                        <p:tav tm="0">
                                          <p:val>
                                            <p:fltVal val="0"/>
                                          </p:val>
                                        </p:tav>
                                        <p:tav tm="100000">
                                          <p:val>
                                            <p:fltVal val="90"/>
                                          </p:val>
                                        </p:tav>
                                      </p:tavLst>
                                    </p:anim>
                                    <p:animEffect transition="out" filter="fade">
                                      <p:cBhvr>
                                        <p:cTn id="32" dur="1000"/>
                                        <p:tgtEl>
                                          <p:spTgt spid="2"/>
                                        </p:tgtEl>
                                      </p:cBhvr>
                                    </p:animEffect>
                                    <p:set>
                                      <p:cBhvr>
                                        <p:cTn id="33"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69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590800" y="6400800"/>
            <a:ext cx="3962400"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H="1">
            <a:off x="5562600" y="1219200"/>
            <a:ext cx="2362200" cy="1295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19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1000" fill="hold"/>
                                        <p:tgtEl>
                                          <p:spTgt spid="13314"/>
                                        </p:tgtEl>
                                        <p:attrNameLst>
                                          <p:attrName>ppt_w</p:attrName>
                                        </p:attrNameLst>
                                      </p:cBhvr>
                                      <p:tavLst>
                                        <p:tav tm="0">
                                          <p:val>
                                            <p:fltVal val="0"/>
                                          </p:val>
                                        </p:tav>
                                        <p:tav tm="100000">
                                          <p:val>
                                            <p:strVal val="#ppt_w"/>
                                          </p:val>
                                        </p:tav>
                                      </p:tavLst>
                                    </p:anim>
                                    <p:anim calcmode="lin" valueType="num">
                                      <p:cBhvr>
                                        <p:cTn id="8" dur="1000" fill="hold"/>
                                        <p:tgtEl>
                                          <p:spTgt spid="13314"/>
                                        </p:tgtEl>
                                        <p:attrNameLst>
                                          <p:attrName>ppt_h</p:attrName>
                                        </p:attrNameLst>
                                      </p:cBhvr>
                                      <p:tavLst>
                                        <p:tav tm="0">
                                          <p:val>
                                            <p:fltVal val="0"/>
                                          </p:val>
                                        </p:tav>
                                        <p:tav tm="100000">
                                          <p:val>
                                            <p:strVal val="#ppt_h"/>
                                          </p:val>
                                        </p:tav>
                                      </p:tavLst>
                                    </p:anim>
                                    <p:anim calcmode="lin" valueType="num">
                                      <p:cBhvr>
                                        <p:cTn id="9" dur="1000" fill="hold"/>
                                        <p:tgtEl>
                                          <p:spTgt spid="13314"/>
                                        </p:tgtEl>
                                        <p:attrNameLst>
                                          <p:attrName>style.rotation</p:attrName>
                                        </p:attrNameLst>
                                      </p:cBhvr>
                                      <p:tavLst>
                                        <p:tav tm="0">
                                          <p:val>
                                            <p:fltVal val="90"/>
                                          </p:val>
                                        </p:tav>
                                        <p:tav tm="100000">
                                          <p:val>
                                            <p:fltVal val="0"/>
                                          </p:val>
                                        </p:tav>
                                      </p:tavLst>
                                    </p:anim>
                                    <p:animEffect transition="in" filter="fade">
                                      <p:cBhvr>
                                        <p:cTn id="10" dur="1000"/>
                                        <p:tgtEl>
                                          <p:spTgt spid="133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13314"/>
                                        </p:tgtEl>
                                      </p:cBhvr>
                                    </p:animEffect>
                                    <p:set>
                                      <p:cBhvr>
                                        <p:cTn id="15" dur="1" fill="hold">
                                          <p:stCondLst>
                                            <p:cond delay="4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 y="-43816"/>
            <a:ext cx="9146857" cy="6901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3276599" y="4648200"/>
            <a:ext cx="5867400" cy="2438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7620000" y="1066800"/>
            <a:ext cx="1524000" cy="1066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stCxn id="3" idx="3"/>
          </p:cNvCxnSpPr>
          <p:nvPr/>
        </p:nvCxnSpPr>
        <p:spPr>
          <a:xfrm flipH="1">
            <a:off x="6705600" y="1977371"/>
            <a:ext cx="1137585" cy="2670829"/>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07435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47471" y="3661912"/>
            <a:ext cx="3145183" cy="28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7720" y="609600"/>
            <a:ext cx="8077200" cy="4508927"/>
          </a:xfrm>
          <a:prstGeom prst="rect">
            <a:avLst/>
          </a:prstGeom>
          <a:noFill/>
        </p:spPr>
        <p:txBody>
          <a:bodyPr wrap="square" rtlCol="0">
            <a:spAutoFit/>
          </a:bodyPr>
          <a:lstStyle/>
          <a:p>
            <a:pPr algn="ctr"/>
            <a:r>
              <a:rPr lang="en-US" sz="28700" b="1" dirty="0" smtClean="0"/>
              <a:t>#</a:t>
            </a:r>
            <a:r>
              <a:rPr lang="en-US" sz="28700" b="1" dirty="0" smtClean="0">
                <a:solidFill>
                  <a:srgbClr val="FF0000"/>
                </a:solidFill>
              </a:rPr>
              <a:t>6</a:t>
            </a:r>
            <a:endParaRPr lang="en-US" sz="28700" b="1" dirty="0">
              <a:solidFill>
                <a:srgbClr val="FF0000"/>
              </a:solidFill>
            </a:endParaRPr>
          </a:p>
        </p:txBody>
      </p:sp>
    </p:spTree>
    <p:extLst>
      <p:ext uri="{BB962C8B-B14F-4D97-AF65-F5344CB8AC3E}">
        <p14:creationId xmlns:p14="http://schemas.microsoft.com/office/powerpoint/2010/main" val="29635401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xit" presetSubtype="0" fill="hold" grpId="1"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 decel="100000"/>
                                        <p:tgtEl>
                                          <p:spTgt spid="3"/>
                                        </p:tgtEl>
                                        <p:attrNameLst>
                                          <p:attrName>ppt_y</p:attrName>
                                        </p:attrNameLst>
                                      </p:cBhvr>
                                      <p:tavLst>
                                        <p:tav tm="0">
                                          <p:val>
                                            <p:strVal val="ppt_y"/>
                                          </p:val>
                                        </p:tav>
                                        <p:tav tm="100000">
                                          <p:val>
                                            <p:strVal val="ppt_y-.03"/>
                                          </p:val>
                                        </p:tav>
                                      </p:tavLst>
                                    </p:anim>
                                    <p:anim calcmode="lin" valueType="num">
                                      <p:cBhvr>
                                        <p:cTn id="16" dur="900" accel="100000">
                                          <p:stCondLst>
                                            <p:cond delay="100"/>
                                          </p:stCondLst>
                                        </p:cTn>
                                        <p:tgtEl>
                                          <p:spTgt spid="3"/>
                                        </p:tgtEl>
                                        <p:attrNameLst>
                                          <p:attrName>ppt_y</p:attrName>
                                        </p:attrNameLst>
                                      </p:cBhvr>
                                      <p:tavLst>
                                        <p:tav tm="0">
                                          <p:val>
                                            <p:strVal val="ppt_y"/>
                                          </p:val>
                                        </p:tav>
                                        <p:tav tm="100000">
                                          <p:val>
                                            <p:strVal val="ppt_y+1"/>
                                          </p:val>
                                        </p:tav>
                                      </p:tavLst>
                                    </p:anim>
                                    <p:set>
                                      <p:cBhvr>
                                        <p:cTn id="1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6" y="-76200"/>
            <a:ext cx="9212385"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5562600"/>
            <a:ext cx="8382000" cy="584775"/>
          </a:xfrm>
          <a:prstGeom prst="rect">
            <a:avLst/>
          </a:prstGeom>
          <a:noFill/>
        </p:spPr>
        <p:txBody>
          <a:bodyPr wrap="square" rtlCol="0">
            <a:spAutoFit/>
          </a:bodyPr>
          <a:lstStyle/>
          <a:p>
            <a:r>
              <a:rPr lang="en-US" sz="3200" b="1" dirty="0">
                <a:solidFill>
                  <a:schemeClr val="bg1"/>
                </a:solidFill>
              </a:rPr>
              <a:t>53 million people visited Yelp in the past 30 days</a:t>
            </a:r>
          </a:p>
        </p:txBody>
      </p:sp>
      <p:pic>
        <p:nvPicPr>
          <p:cNvPr id="5"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11765">
            <a:off x="243916" y="630009"/>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8142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1000"/>
                                        <p:tgtEl>
                                          <p:spTgt spid="29700"/>
                                        </p:tgtEl>
                                      </p:cBhvr>
                                    </p:animEffect>
                                    <p:anim calcmode="lin" valueType="num">
                                      <p:cBhvr>
                                        <p:cTn id="8" dur="1000" fill="hold"/>
                                        <p:tgtEl>
                                          <p:spTgt spid="29700"/>
                                        </p:tgtEl>
                                        <p:attrNameLst>
                                          <p:attrName>ppt_x</p:attrName>
                                        </p:attrNameLst>
                                      </p:cBhvr>
                                      <p:tavLst>
                                        <p:tav tm="0">
                                          <p:val>
                                            <p:strVal val="#ppt_x"/>
                                          </p:val>
                                        </p:tav>
                                        <p:tav tm="100000">
                                          <p:val>
                                            <p:strVal val="#ppt_x"/>
                                          </p:val>
                                        </p:tav>
                                      </p:tavLst>
                                    </p:anim>
                                    <p:anim calcmode="lin" valueType="num">
                                      <p:cBhvr>
                                        <p:cTn id="9" dur="1000" fill="hold"/>
                                        <p:tgtEl>
                                          <p:spTgt spid="297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nodeType="clickEffect">
                                  <p:stCondLst>
                                    <p:cond delay="0"/>
                                  </p:stCondLst>
                                  <p:childTnLst>
                                    <p:anim calcmode="lin" valueType="num">
                                      <p:cBhvr>
                                        <p:cTn id="13" dur="1000"/>
                                        <p:tgtEl>
                                          <p:spTgt spid="29700"/>
                                        </p:tgtEl>
                                        <p:attrNameLst>
                                          <p:attrName>ppt_w</p:attrName>
                                        </p:attrNameLst>
                                      </p:cBhvr>
                                      <p:tavLst>
                                        <p:tav tm="0">
                                          <p:val>
                                            <p:strVal val="ppt_w"/>
                                          </p:val>
                                        </p:tav>
                                        <p:tav tm="100000">
                                          <p:val>
                                            <p:fltVal val="0"/>
                                          </p:val>
                                        </p:tav>
                                      </p:tavLst>
                                    </p:anim>
                                    <p:anim calcmode="lin" valueType="num">
                                      <p:cBhvr>
                                        <p:cTn id="14" dur="1000"/>
                                        <p:tgtEl>
                                          <p:spTgt spid="29700"/>
                                        </p:tgtEl>
                                        <p:attrNameLst>
                                          <p:attrName>ppt_h</p:attrName>
                                        </p:attrNameLst>
                                      </p:cBhvr>
                                      <p:tavLst>
                                        <p:tav tm="0">
                                          <p:val>
                                            <p:strVal val="ppt_h"/>
                                          </p:val>
                                        </p:tav>
                                        <p:tav tm="100000">
                                          <p:val>
                                            <p:fltVal val="0"/>
                                          </p:val>
                                        </p:tav>
                                      </p:tavLst>
                                    </p:anim>
                                    <p:anim calcmode="lin" valueType="num">
                                      <p:cBhvr>
                                        <p:cTn id="15" dur="1000"/>
                                        <p:tgtEl>
                                          <p:spTgt spid="29700"/>
                                        </p:tgtEl>
                                        <p:attrNameLst>
                                          <p:attrName>style.rotation</p:attrName>
                                        </p:attrNameLst>
                                      </p:cBhvr>
                                      <p:tavLst>
                                        <p:tav tm="0">
                                          <p:val>
                                            <p:fltVal val="0"/>
                                          </p:val>
                                        </p:tav>
                                        <p:tav tm="100000">
                                          <p:val>
                                            <p:fltVal val="90"/>
                                          </p:val>
                                        </p:tav>
                                      </p:tavLst>
                                    </p:anim>
                                    <p:animEffect transition="out" filter="fade">
                                      <p:cBhvr>
                                        <p:cTn id="16" dur="1000"/>
                                        <p:tgtEl>
                                          <p:spTgt spid="29700"/>
                                        </p:tgtEl>
                                      </p:cBhvr>
                                    </p:animEffect>
                                    <p:set>
                                      <p:cBhvr>
                                        <p:cTn id="17" dur="1" fill="hold">
                                          <p:stCondLst>
                                            <p:cond delay="999"/>
                                          </p:stCondLst>
                                        </p:cTn>
                                        <p:tgtEl>
                                          <p:spTgt spid="297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52400" y="0"/>
            <a:ext cx="8991599" cy="689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sz="4000" b="1" dirty="0" smtClean="0">
                <a:solidFill>
                  <a:srgbClr val="FF0000"/>
                </a:solidFill>
              </a:rPr>
              <a:t>Why is it</a:t>
            </a:r>
          </a:p>
          <a:p>
            <a:pPr algn="ctr" eaLnBrk="1" hangingPunct="1">
              <a:defRPr/>
            </a:pPr>
            <a:endParaRPr lang="en-US" sz="1400" b="1" dirty="0" smtClean="0">
              <a:solidFill>
                <a:schemeClr val="accent3">
                  <a:lumMod val="75000"/>
                </a:schemeClr>
              </a:solidFill>
            </a:endParaRPr>
          </a:p>
          <a:p>
            <a:pPr algn="ctr" eaLnBrk="1" hangingPunct="1">
              <a:defRPr/>
            </a:pPr>
            <a:r>
              <a:rPr lang="en-US" sz="3000" b="1" i="1" dirty="0" smtClean="0"/>
              <a:t>Why is it a man wakes up in the morning, after sleeping on his advertised bed, on his advertised mattress in his advertised pajamas. He will bathe in his advertised tub, shave with his advertised razor and shaving cream, have breakfast with his advertised juice, cereal and toast….toasted in his advertised toaster, put on advertised branded clothes and quickly glance at his advertised watch. He will catch the news on his new advertised flat screen that he purchased at a heavily advertised store. He will ride to work in his advertised car, sit at his advertised desk and write with his advertised pen or utilize his advertised computer.</a:t>
            </a:r>
          </a:p>
          <a:p>
            <a:pPr algn="ctr" eaLnBrk="1" hangingPunct="1">
              <a:defRPr/>
            </a:pPr>
            <a:endParaRPr lang="en-US" sz="2800" b="1" dirty="0" smtClean="0"/>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545778">
            <a:off x="122718" y="13626"/>
            <a:ext cx="766380" cy="70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6144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371"/>
            <a:ext cx="9144000" cy="70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228600"/>
            <a:ext cx="1981200" cy="1200329"/>
          </a:xfrm>
          <a:prstGeom prst="rect">
            <a:avLst/>
          </a:prstGeom>
          <a:noFill/>
        </p:spPr>
        <p:txBody>
          <a:bodyPr wrap="square" rtlCol="0">
            <a:spAutoFit/>
          </a:bodyPr>
          <a:lstStyle/>
          <a:p>
            <a:pPr algn="ctr"/>
            <a:r>
              <a:rPr lang="en-US" sz="2400" b="1" dirty="0" smtClean="0">
                <a:solidFill>
                  <a:srgbClr val="C00000"/>
                </a:solidFill>
              </a:rPr>
              <a:t>86% have income above</a:t>
            </a:r>
          </a:p>
          <a:p>
            <a:pPr algn="ctr"/>
            <a:r>
              <a:rPr lang="en-US" sz="2400" b="1" dirty="0" smtClean="0">
                <a:solidFill>
                  <a:srgbClr val="C00000"/>
                </a:solidFill>
              </a:rPr>
              <a:t>$50,000.00</a:t>
            </a:r>
            <a:endParaRPr lang="en-US" sz="2400" b="1" dirty="0">
              <a:solidFill>
                <a:srgbClr val="C00000"/>
              </a:solidFill>
            </a:endParaRPr>
          </a:p>
        </p:txBody>
      </p:sp>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138700" y="1378281"/>
            <a:ext cx="871381" cy="80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1332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17410"/>
                                        </p:tgtEl>
                                        <p:attrNameLst>
                                          <p:attrName>ppt_w</p:attrName>
                                        </p:attrNameLst>
                                      </p:cBhvr>
                                      <p:tavLst>
                                        <p:tav tm="0">
                                          <p:val>
                                            <p:strVal val="ppt_w"/>
                                          </p:val>
                                        </p:tav>
                                        <p:tav tm="100000">
                                          <p:val>
                                            <p:fltVal val="0"/>
                                          </p:val>
                                        </p:tav>
                                      </p:tavLst>
                                    </p:anim>
                                    <p:anim calcmode="lin" valueType="num">
                                      <p:cBhvr>
                                        <p:cTn id="17" dur="1000"/>
                                        <p:tgtEl>
                                          <p:spTgt spid="17410"/>
                                        </p:tgtEl>
                                        <p:attrNameLst>
                                          <p:attrName>ppt_h</p:attrName>
                                        </p:attrNameLst>
                                      </p:cBhvr>
                                      <p:tavLst>
                                        <p:tav tm="0">
                                          <p:val>
                                            <p:strVal val="ppt_h"/>
                                          </p:val>
                                        </p:tav>
                                        <p:tav tm="100000">
                                          <p:val>
                                            <p:fltVal val="0"/>
                                          </p:val>
                                        </p:tav>
                                      </p:tavLst>
                                    </p:anim>
                                    <p:anim calcmode="lin" valueType="num">
                                      <p:cBhvr>
                                        <p:cTn id="18" dur="1000"/>
                                        <p:tgtEl>
                                          <p:spTgt spid="17410"/>
                                        </p:tgtEl>
                                        <p:attrNameLst>
                                          <p:attrName>style.rotation</p:attrName>
                                        </p:attrNameLst>
                                      </p:cBhvr>
                                      <p:tavLst>
                                        <p:tav tm="0">
                                          <p:val>
                                            <p:fltVal val="0"/>
                                          </p:val>
                                        </p:tav>
                                        <p:tav tm="100000">
                                          <p:val>
                                            <p:fltVal val="90"/>
                                          </p:val>
                                        </p:tav>
                                      </p:tavLst>
                                    </p:anim>
                                    <p:animEffect transition="out" filter="fade">
                                      <p:cBhvr>
                                        <p:cTn id="19" dur="1000"/>
                                        <p:tgtEl>
                                          <p:spTgt spid="17410"/>
                                        </p:tgtEl>
                                      </p:cBhvr>
                                    </p:animEffect>
                                    <p:set>
                                      <p:cBhvr>
                                        <p:cTn id="20" dur="1" fill="hold">
                                          <p:stCondLst>
                                            <p:cond delay="999"/>
                                          </p:stCondLst>
                                        </p:cTn>
                                        <p:tgtEl>
                                          <p:spTgt spid="17410"/>
                                        </p:tgtEl>
                                        <p:attrNameLst>
                                          <p:attrName>style.visibility</p:attrName>
                                        </p:attrNameLst>
                                      </p:cBhvr>
                                      <p:to>
                                        <p:strVal val="hidden"/>
                                      </p:to>
                                    </p:set>
                                  </p:childTnLst>
                                </p:cTn>
                              </p:par>
                              <p:par>
                                <p:cTn id="21" presetID="31" presetClass="exit" presetSubtype="0" fill="hold" grpId="1" nodeType="withEffect">
                                  <p:stCondLst>
                                    <p:cond delay="0"/>
                                  </p:stCondLst>
                                  <p:childTnLst>
                                    <p:anim calcmode="lin" valueType="num">
                                      <p:cBhvr>
                                        <p:cTn id="22" dur="1000"/>
                                        <p:tgtEl>
                                          <p:spTgt spid="2"/>
                                        </p:tgtEl>
                                        <p:attrNameLst>
                                          <p:attrName>ppt_w</p:attrName>
                                        </p:attrNameLst>
                                      </p:cBhvr>
                                      <p:tavLst>
                                        <p:tav tm="0">
                                          <p:val>
                                            <p:strVal val="ppt_w"/>
                                          </p:val>
                                        </p:tav>
                                        <p:tav tm="100000">
                                          <p:val>
                                            <p:fltVal val="0"/>
                                          </p:val>
                                        </p:tav>
                                      </p:tavLst>
                                    </p:anim>
                                    <p:anim calcmode="lin" valueType="num">
                                      <p:cBhvr>
                                        <p:cTn id="23" dur="1000"/>
                                        <p:tgtEl>
                                          <p:spTgt spid="2"/>
                                        </p:tgtEl>
                                        <p:attrNameLst>
                                          <p:attrName>ppt_h</p:attrName>
                                        </p:attrNameLst>
                                      </p:cBhvr>
                                      <p:tavLst>
                                        <p:tav tm="0">
                                          <p:val>
                                            <p:strVal val="ppt_h"/>
                                          </p:val>
                                        </p:tav>
                                        <p:tav tm="100000">
                                          <p:val>
                                            <p:fltVal val="0"/>
                                          </p:val>
                                        </p:tav>
                                      </p:tavLst>
                                    </p:anim>
                                    <p:anim calcmode="lin" valueType="num">
                                      <p:cBhvr>
                                        <p:cTn id="24" dur="1000"/>
                                        <p:tgtEl>
                                          <p:spTgt spid="2"/>
                                        </p:tgtEl>
                                        <p:attrNameLst>
                                          <p:attrName>style.rotation</p:attrName>
                                        </p:attrNameLst>
                                      </p:cBhvr>
                                      <p:tavLst>
                                        <p:tav tm="0">
                                          <p:val>
                                            <p:fltVal val="0"/>
                                          </p:val>
                                        </p:tav>
                                        <p:tav tm="100000">
                                          <p:val>
                                            <p:fltVal val="90"/>
                                          </p:val>
                                        </p:tav>
                                      </p:tavLst>
                                    </p:anim>
                                    <p:animEffect transition="out" filter="fade">
                                      <p:cBhvr>
                                        <p:cTn id="25" dur="1000"/>
                                        <p:tgtEl>
                                          <p:spTgt spid="2"/>
                                        </p:tgtEl>
                                      </p:cBhvr>
                                    </p:animEffect>
                                    <p:set>
                                      <p:cBhvr>
                                        <p:cTn id="2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0"/>
            <a:ext cx="8839200" cy="4401205"/>
          </a:xfrm>
          <a:prstGeom prst="rect">
            <a:avLst/>
          </a:prstGeom>
          <a:noFill/>
        </p:spPr>
        <p:txBody>
          <a:bodyPr wrap="square" rtlCol="0">
            <a:spAutoFit/>
          </a:bodyPr>
          <a:lstStyle/>
          <a:p>
            <a:pPr marL="342900" indent="-342900">
              <a:buAutoNum type="arabicPeriod"/>
            </a:pPr>
            <a:r>
              <a:rPr lang="en-US" sz="2800" b="1" dirty="0" smtClean="0">
                <a:solidFill>
                  <a:srgbClr val="C00000"/>
                </a:solidFill>
              </a:rPr>
              <a:t>Join </a:t>
            </a:r>
            <a:r>
              <a:rPr lang="en-US" sz="2800" b="1" dirty="0">
                <a:solidFill>
                  <a:srgbClr val="C00000"/>
                </a:solidFill>
              </a:rPr>
              <a:t>Yelp &amp; Write Reviews (yelp.com</a:t>
            </a:r>
            <a:r>
              <a:rPr lang="en-US" sz="2800" b="1" dirty="0" smtClean="0">
                <a:solidFill>
                  <a:srgbClr val="C00000"/>
                </a:solidFill>
              </a:rPr>
              <a:t>)</a:t>
            </a:r>
          </a:p>
          <a:p>
            <a:pPr marL="342900" indent="-342900">
              <a:buAutoNum type="arabicPeriod"/>
            </a:pPr>
            <a:r>
              <a:rPr lang="en-US" sz="2800" b="1" dirty="0"/>
              <a:t>Put your Business Profile on Yelp (biz.yelp.com</a:t>
            </a:r>
            <a:r>
              <a:rPr lang="en-US" sz="2800" b="1" dirty="0" smtClean="0"/>
              <a:t>) </a:t>
            </a:r>
          </a:p>
          <a:p>
            <a:pPr marL="342900" indent="-342900">
              <a:buAutoNum type="arabicPeriod"/>
            </a:pPr>
            <a:r>
              <a:rPr lang="en-US" sz="2800" b="1" dirty="0">
                <a:solidFill>
                  <a:srgbClr val="C00000"/>
                </a:solidFill>
              </a:rPr>
              <a:t>Post Discounts and </a:t>
            </a:r>
            <a:r>
              <a:rPr lang="en-US" sz="2800" b="1" dirty="0" smtClean="0">
                <a:solidFill>
                  <a:srgbClr val="C00000"/>
                </a:solidFill>
              </a:rPr>
              <a:t>Announcements </a:t>
            </a:r>
          </a:p>
          <a:p>
            <a:pPr marL="342900" indent="-342900">
              <a:buAutoNum type="arabicPeriod"/>
            </a:pPr>
            <a:r>
              <a:rPr lang="en-US" sz="2800" b="1" dirty="0" smtClean="0"/>
              <a:t>Ask </a:t>
            </a:r>
            <a:r>
              <a:rPr lang="en-US" sz="2800" b="1" dirty="0"/>
              <a:t>for Reviews from your </a:t>
            </a:r>
            <a:r>
              <a:rPr lang="en-US" sz="2800" b="1" dirty="0" smtClean="0"/>
              <a:t>Clients</a:t>
            </a:r>
          </a:p>
          <a:p>
            <a:pPr marL="342900" indent="-342900">
              <a:buAutoNum type="arabicPeriod"/>
            </a:pPr>
            <a:r>
              <a:rPr lang="en-US" sz="2800" b="1" dirty="0" smtClean="0">
                <a:solidFill>
                  <a:srgbClr val="C00000"/>
                </a:solidFill>
              </a:rPr>
              <a:t>Build </a:t>
            </a:r>
            <a:r>
              <a:rPr lang="en-US" sz="2800" b="1" dirty="0">
                <a:solidFill>
                  <a:srgbClr val="C00000"/>
                </a:solidFill>
              </a:rPr>
              <a:t>a Network on </a:t>
            </a:r>
            <a:r>
              <a:rPr lang="en-US" sz="2800" b="1" dirty="0" smtClean="0">
                <a:solidFill>
                  <a:srgbClr val="C00000"/>
                </a:solidFill>
              </a:rPr>
              <a:t>Yelp – Like other social networks – friend/review/recommend</a:t>
            </a:r>
          </a:p>
          <a:p>
            <a:pPr marL="342900" indent="-342900">
              <a:buFontTx/>
              <a:buAutoNum type="arabicPeriod"/>
            </a:pPr>
            <a:r>
              <a:rPr lang="en-US" sz="2800" b="1" dirty="0"/>
              <a:t>Create Events on Yelp (yelp.com/events)</a:t>
            </a:r>
          </a:p>
          <a:p>
            <a:pPr marL="342900" indent="-342900">
              <a:buAutoNum type="arabicPeriod"/>
            </a:pPr>
            <a:r>
              <a:rPr lang="en-US" sz="2800" b="1" dirty="0">
                <a:solidFill>
                  <a:srgbClr val="C00000"/>
                </a:solidFill>
              </a:rPr>
              <a:t>Use the updated </a:t>
            </a:r>
            <a:r>
              <a:rPr lang="en-US" sz="2800" b="1" dirty="0" smtClean="0">
                <a:solidFill>
                  <a:srgbClr val="C00000"/>
                </a:solidFill>
              </a:rPr>
              <a:t>iPhone/Android/Smartphone Apps </a:t>
            </a:r>
            <a:r>
              <a:rPr lang="en-US" sz="2800" b="1" dirty="0">
                <a:solidFill>
                  <a:srgbClr val="C00000"/>
                </a:solidFill>
              </a:rPr>
              <a:t>to </a:t>
            </a:r>
            <a:r>
              <a:rPr lang="en-US" sz="2800" b="1" dirty="0" smtClean="0">
                <a:solidFill>
                  <a:srgbClr val="C00000"/>
                </a:solidFill>
              </a:rPr>
              <a:t>Check-In</a:t>
            </a:r>
          </a:p>
          <a:p>
            <a:pPr marL="342900" indent="-342900">
              <a:buAutoNum type="arabicPeriod"/>
            </a:pPr>
            <a:r>
              <a:rPr lang="en-US" sz="2800" b="1" dirty="0"/>
              <a:t>Link Your Yelps with your Twitter and Facebook Profiles</a:t>
            </a:r>
          </a:p>
        </p:txBody>
      </p:sp>
      <p:pic>
        <p:nvPicPr>
          <p:cNvPr id="21506" name="Picture 2" descr="https://encrypted-tbn3.google.com/images?q=tbn:ANd9GcQMH9sfhXflE5kIolb7HJUNiCwEzP3EWOcqr1wX9PQJsFc1d8_FQw"/>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62112" y="-438152"/>
            <a:ext cx="4267200" cy="23378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05624">
            <a:off x="1372768" y="388802"/>
            <a:ext cx="1452668" cy="133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5530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p:cTn id="15"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 calcmode="lin" valueType="num">
                                      <p:cBhvr>
                                        <p:cTn id="47" dur="10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2">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2">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anim calcmode="lin" valueType="num">
                                      <p:cBhvr>
                                        <p:cTn id="55" dur="10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2">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2">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nodeType="clickEffect">
                                  <p:stCondLst>
                                    <p:cond delay="0"/>
                                  </p:stCondLst>
                                  <p:childTnLst>
                                    <p:set>
                                      <p:cBhvr>
                                        <p:cTn id="62" dur="1" fill="hold">
                                          <p:stCondLst>
                                            <p:cond delay="0"/>
                                          </p:stCondLst>
                                        </p:cTn>
                                        <p:tgtEl>
                                          <p:spTgt spid="2">
                                            <p:txEl>
                                              <p:pRg st="7" end="7"/>
                                            </p:txEl>
                                          </p:spTgt>
                                        </p:tgtEl>
                                        <p:attrNameLst>
                                          <p:attrName>style.visibility</p:attrName>
                                        </p:attrNameLst>
                                      </p:cBhvr>
                                      <p:to>
                                        <p:strVal val="visible"/>
                                      </p:to>
                                    </p:set>
                                    <p:anim calcmode="lin" valueType="num">
                                      <p:cBhvr>
                                        <p:cTn id="63" dur="1000" fill="hold"/>
                                        <p:tgtEl>
                                          <p:spTgt spid="2">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2">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2">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2">
                                            <p:txEl>
                                              <p:pRg st="0" end="0"/>
                                            </p:txEl>
                                          </p:spTgt>
                                        </p:tgtEl>
                                        <p:attrNameLst>
                                          <p:attrName>ppt_w</p:attrName>
                                        </p:attrNameLst>
                                      </p:cBhvr>
                                      <p:tavLst>
                                        <p:tav tm="0">
                                          <p:val>
                                            <p:strVal val="ppt_w"/>
                                          </p:val>
                                        </p:tav>
                                        <p:tav tm="100000">
                                          <p:val>
                                            <p:fltVal val="0"/>
                                          </p:val>
                                        </p:tav>
                                      </p:tavLst>
                                    </p:anim>
                                    <p:anim calcmode="lin" valueType="num">
                                      <p:cBhvr>
                                        <p:cTn id="71" dur="1000"/>
                                        <p:tgtEl>
                                          <p:spTgt spid="2">
                                            <p:txEl>
                                              <p:pRg st="0" end="0"/>
                                            </p:txEl>
                                          </p:spTgt>
                                        </p:tgtEl>
                                        <p:attrNameLst>
                                          <p:attrName>ppt_h</p:attrName>
                                        </p:attrNameLst>
                                      </p:cBhvr>
                                      <p:tavLst>
                                        <p:tav tm="0">
                                          <p:val>
                                            <p:strVal val="ppt_h"/>
                                          </p:val>
                                        </p:tav>
                                        <p:tav tm="100000">
                                          <p:val>
                                            <p:fltVal val="0"/>
                                          </p:val>
                                        </p:tav>
                                      </p:tavLst>
                                    </p:anim>
                                    <p:anim calcmode="lin" valueType="num">
                                      <p:cBhvr>
                                        <p:cTn id="72" dur="1000"/>
                                        <p:tgtEl>
                                          <p:spTgt spid="2">
                                            <p:txEl>
                                              <p:pRg st="0" end="0"/>
                                            </p:txEl>
                                          </p:spTgt>
                                        </p:tgtEl>
                                        <p:attrNameLst>
                                          <p:attrName>style.rotation</p:attrName>
                                        </p:attrNameLst>
                                      </p:cBhvr>
                                      <p:tavLst>
                                        <p:tav tm="0">
                                          <p:val>
                                            <p:fltVal val="0"/>
                                          </p:val>
                                        </p:tav>
                                        <p:tav tm="100000">
                                          <p:val>
                                            <p:fltVal val="90"/>
                                          </p:val>
                                        </p:tav>
                                      </p:tavLst>
                                    </p:anim>
                                    <p:animEffect transition="out" filter="fade">
                                      <p:cBhvr>
                                        <p:cTn id="73" dur="1000"/>
                                        <p:tgtEl>
                                          <p:spTgt spid="2">
                                            <p:txEl>
                                              <p:pRg st="0" end="0"/>
                                            </p:txEl>
                                          </p:spTgt>
                                        </p:tgtEl>
                                      </p:cBhvr>
                                    </p:animEffect>
                                    <p:set>
                                      <p:cBhvr>
                                        <p:cTn id="74" dur="1" fill="hold">
                                          <p:stCondLst>
                                            <p:cond delay="999"/>
                                          </p:stCondLst>
                                        </p:cTn>
                                        <p:tgtEl>
                                          <p:spTgt spid="2">
                                            <p:txEl>
                                              <p:pRg st="0" end="0"/>
                                            </p:txEl>
                                          </p:spTgt>
                                        </p:tgtEl>
                                        <p:attrNameLst>
                                          <p:attrName>style.visibility</p:attrName>
                                        </p:attrNameLst>
                                      </p:cBhvr>
                                      <p:to>
                                        <p:strVal val="hidden"/>
                                      </p:to>
                                    </p:set>
                                  </p:childTnLst>
                                </p:cTn>
                              </p:par>
                              <p:par>
                                <p:cTn id="75" presetID="31" presetClass="exit" presetSubtype="0" fill="hold" grpId="0" nodeType="withEffect">
                                  <p:stCondLst>
                                    <p:cond delay="0"/>
                                  </p:stCondLst>
                                  <p:childTnLst>
                                    <p:anim calcmode="lin" valueType="num">
                                      <p:cBhvr>
                                        <p:cTn id="76" dur="1000"/>
                                        <p:tgtEl>
                                          <p:spTgt spid="2">
                                            <p:txEl>
                                              <p:pRg st="1" end="1"/>
                                            </p:txEl>
                                          </p:spTgt>
                                        </p:tgtEl>
                                        <p:attrNameLst>
                                          <p:attrName>ppt_w</p:attrName>
                                        </p:attrNameLst>
                                      </p:cBhvr>
                                      <p:tavLst>
                                        <p:tav tm="0">
                                          <p:val>
                                            <p:strVal val="ppt_w"/>
                                          </p:val>
                                        </p:tav>
                                        <p:tav tm="100000">
                                          <p:val>
                                            <p:fltVal val="0"/>
                                          </p:val>
                                        </p:tav>
                                      </p:tavLst>
                                    </p:anim>
                                    <p:anim calcmode="lin" valueType="num">
                                      <p:cBhvr>
                                        <p:cTn id="77" dur="1000"/>
                                        <p:tgtEl>
                                          <p:spTgt spid="2">
                                            <p:txEl>
                                              <p:pRg st="1" end="1"/>
                                            </p:txEl>
                                          </p:spTgt>
                                        </p:tgtEl>
                                        <p:attrNameLst>
                                          <p:attrName>ppt_h</p:attrName>
                                        </p:attrNameLst>
                                      </p:cBhvr>
                                      <p:tavLst>
                                        <p:tav tm="0">
                                          <p:val>
                                            <p:strVal val="ppt_h"/>
                                          </p:val>
                                        </p:tav>
                                        <p:tav tm="100000">
                                          <p:val>
                                            <p:fltVal val="0"/>
                                          </p:val>
                                        </p:tav>
                                      </p:tavLst>
                                    </p:anim>
                                    <p:anim calcmode="lin" valueType="num">
                                      <p:cBhvr>
                                        <p:cTn id="78" dur="1000"/>
                                        <p:tgtEl>
                                          <p:spTgt spid="2">
                                            <p:txEl>
                                              <p:pRg st="1" end="1"/>
                                            </p:txEl>
                                          </p:spTgt>
                                        </p:tgtEl>
                                        <p:attrNameLst>
                                          <p:attrName>style.rotation</p:attrName>
                                        </p:attrNameLst>
                                      </p:cBhvr>
                                      <p:tavLst>
                                        <p:tav tm="0">
                                          <p:val>
                                            <p:fltVal val="0"/>
                                          </p:val>
                                        </p:tav>
                                        <p:tav tm="100000">
                                          <p:val>
                                            <p:fltVal val="90"/>
                                          </p:val>
                                        </p:tav>
                                      </p:tavLst>
                                    </p:anim>
                                    <p:animEffect transition="out" filter="fade">
                                      <p:cBhvr>
                                        <p:cTn id="79" dur="1000"/>
                                        <p:tgtEl>
                                          <p:spTgt spid="2">
                                            <p:txEl>
                                              <p:pRg st="1" end="1"/>
                                            </p:txEl>
                                          </p:spTgt>
                                        </p:tgtEl>
                                      </p:cBhvr>
                                    </p:animEffect>
                                    <p:set>
                                      <p:cBhvr>
                                        <p:cTn id="80" dur="1" fill="hold">
                                          <p:stCondLst>
                                            <p:cond delay="999"/>
                                          </p:stCondLst>
                                        </p:cTn>
                                        <p:tgtEl>
                                          <p:spTgt spid="2">
                                            <p:txEl>
                                              <p:pRg st="1" end="1"/>
                                            </p:txEl>
                                          </p:spTgt>
                                        </p:tgtEl>
                                        <p:attrNameLst>
                                          <p:attrName>style.visibility</p:attrName>
                                        </p:attrNameLst>
                                      </p:cBhvr>
                                      <p:to>
                                        <p:strVal val="hidden"/>
                                      </p:to>
                                    </p:set>
                                  </p:childTnLst>
                                </p:cTn>
                              </p:par>
                              <p:par>
                                <p:cTn id="81" presetID="31" presetClass="exit" presetSubtype="0" fill="hold" grpId="0" nodeType="withEffect">
                                  <p:stCondLst>
                                    <p:cond delay="0"/>
                                  </p:stCondLst>
                                  <p:childTnLst>
                                    <p:anim calcmode="lin" valueType="num">
                                      <p:cBhvr>
                                        <p:cTn id="82" dur="1000"/>
                                        <p:tgtEl>
                                          <p:spTgt spid="2">
                                            <p:txEl>
                                              <p:pRg st="2" end="2"/>
                                            </p:txEl>
                                          </p:spTgt>
                                        </p:tgtEl>
                                        <p:attrNameLst>
                                          <p:attrName>ppt_w</p:attrName>
                                        </p:attrNameLst>
                                      </p:cBhvr>
                                      <p:tavLst>
                                        <p:tav tm="0">
                                          <p:val>
                                            <p:strVal val="ppt_w"/>
                                          </p:val>
                                        </p:tav>
                                        <p:tav tm="100000">
                                          <p:val>
                                            <p:fltVal val="0"/>
                                          </p:val>
                                        </p:tav>
                                      </p:tavLst>
                                    </p:anim>
                                    <p:anim calcmode="lin" valueType="num">
                                      <p:cBhvr>
                                        <p:cTn id="83" dur="1000"/>
                                        <p:tgtEl>
                                          <p:spTgt spid="2">
                                            <p:txEl>
                                              <p:pRg st="2" end="2"/>
                                            </p:txEl>
                                          </p:spTgt>
                                        </p:tgtEl>
                                        <p:attrNameLst>
                                          <p:attrName>ppt_h</p:attrName>
                                        </p:attrNameLst>
                                      </p:cBhvr>
                                      <p:tavLst>
                                        <p:tav tm="0">
                                          <p:val>
                                            <p:strVal val="ppt_h"/>
                                          </p:val>
                                        </p:tav>
                                        <p:tav tm="100000">
                                          <p:val>
                                            <p:fltVal val="0"/>
                                          </p:val>
                                        </p:tav>
                                      </p:tavLst>
                                    </p:anim>
                                    <p:anim calcmode="lin" valueType="num">
                                      <p:cBhvr>
                                        <p:cTn id="84" dur="1000"/>
                                        <p:tgtEl>
                                          <p:spTgt spid="2">
                                            <p:txEl>
                                              <p:pRg st="2" end="2"/>
                                            </p:txEl>
                                          </p:spTgt>
                                        </p:tgtEl>
                                        <p:attrNameLst>
                                          <p:attrName>style.rotation</p:attrName>
                                        </p:attrNameLst>
                                      </p:cBhvr>
                                      <p:tavLst>
                                        <p:tav tm="0">
                                          <p:val>
                                            <p:fltVal val="0"/>
                                          </p:val>
                                        </p:tav>
                                        <p:tav tm="100000">
                                          <p:val>
                                            <p:fltVal val="90"/>
                                          </p:val>
                                        </p:tav>
                                      </p:tavLst>
                                    </p:anim>
                                    <p:animEffect transition="out" filter="fade">
                                      <p:cBhvr>
                                        <p:cTn id="85" dur="1000"/>
                                        <p:tgtEl>
                                          <p:spTgt spid="2">
                                            <p:txEl>
                                              <p:pRg st="2" end="2"/>
                                            </p:txEl>
                                          </p:spTgt>
                                        </p:tgtEl>
                                      </p:cBhvr>
                                    </p:animEffect>
                                    <p:set>
                                      <p:cBhvr>
                                        <p:cTn id="86" dur="1" fill="hold">
                                          <p:stCondLst>
                                            <p:cond delay="999"/>
                                          </p:stCondLst>
                                        </p:cTn>
                                        <p:tgtEl>
                                          <p:spTgt spid="2">
                                            <p:txEl>
                                              <p:pRg st="2" end="2"/>
                                            </p:txEl>
                                          </p:spTgt>
                                        </p:tgtEl>
                                        <p:attrNameLst>
                                          <p:attrName>style.visibility</p:attrName>
                                        </p:attrNameLst>
                                      </p:cBhvr>
                                      <p:to>
                                        <p:strVal val="hidden"/>
                                      </p:to>
                                    </p:set>
                                  </p:childTnLst>
                                </p:cTn>
                              </p:par>
                              <p:par>
                                <p:cTn id="87" presetID="31" presetClass="exit" presetSubtype="0" fill="hold" grpId="0" nodeType="withEffect">
                                  <p:stCondLst>
                                    <p:cond delay="0"/>
                                  </p:stCondLst>
                                  <p:childTnLst>
                                    <p:anim calcmode="lin" valueType="num">
                                      <p:cBhvr>
                                        <p:cTn id="88" dur="1000"/>
                                        <p:tgtEl>
                                          <p:spTgt spid="2">
                                            <p:txEl>
                                              <p:pRg st="3" end="3"/>
                                            </p:txEl>
                                          </p:spTgt>
                                        </p:tgtEl>
                                        <p:attrNameLst>
                                          <p:attrName>ppt_w</p:attrName>
                                        </p:attrNameLst>
                                      </p:cBhvr>
                                      <p:tavLst>
                                        <p:tav tm="0">
                                          <p:val>
                                            <p:strVal val="ppt_w"/>
                                          </p:val>
                                        </p:tav>
                                        <p:tav tm="100000">
                                          <p:val>
                                            <p:fltVal val="0"/>
                                          </p:val>
                                        </p:tav>
                                      </p:tavLst>
                                    </p:anim>
                                    <p:anim calcmode="lin" valueType="num">
                                      <p:cBhvr>
                                        <p:cTn id="89" dur="1000"/>
                                        <p:tgtEl>
                                          <p:spTgt spid="2">
                                            <p:txEl>
                                              <p:pRg st="3" end="3"/>
                                            </p:txEl>
                                          </p:spTgt>
                                        </p:tgtEl>
                                        <p:attrNameLst>
                                          <p:attrName>ppt_h</p:attrName>
                                        </p:attrNameLst>
                                      </p:cBhvr>
                                      <p:tavLst>
                                        <p:tav tm="0">
                                          <p:val>
                                            <p:strVal val="ppt_h"/>
                                          </p:val>
                                        </p:tav>
                                        <p:tav tm="100000">
                                          <p:val>
                                            <p:fltVal val="0"/>
                                          </p:val>
                                        </p:tav>
                                      </p:tavLst>
                                    </p:anim>
                                    <p:anim calcmode="lin" valueType="num">
                                      <p:cBhvr>
                                        <p:cTn id="90" dur="1000"/>
                                        <p:tgtEl>
                                          <p:spTgt spid="2">
                                            <p:txEl>
                                              <p:pRg st="3" end="3"/>
                                            </p:txEl>
                                          </p:spTgt>
                                        </p:tgtEl>
                                        <p:attrNameLst>
                                          <p:attrName>style.rotation</p:attrName>
                                        </p:attrNameLst>
                                      </p:cBhvr>
                                      <p:tavLst>
                                        <p:tav tm="0">
                                          <p:val>
                                            <p:fltVal val="0"/>
                                          </p:val>
                                        </p:tav>
                                        <p:tav tm="100000">
                                          <p:val>
                                            <p:fltVal val="90"/>
                                          </p:val>
                                        </p:tav>
                                      </p:tavLst>
                                    </p:anim>
                                    <p:animEffect transition="out" filter="fade">
                                      <p:cBhvr>
                                        <p:cTn id="91" dur="1000"/>
                                        <p:tgtEl>
                                          <p:spTgt spid="2">
                                            <p:txEl>
                                              <p:pRg st="3" end="3"/>
                                            </p:txEl>
                                          </p:spTgt>
                                        </p:tgtEl>
                                      </p:cBhvr>
                                    </p:animEffect>
                                    <p:set>
                                      <p:cBhvr>
                                        <p:cTn id="92" dur="1" fill="hold">
                                          <p:stCondLst>
                                            <p:cond delay="999"/>
                                          </p:stCondLst>
                                        </p:cTn>
                                        <p:tgtEl>
                                          <p:spTgt spid="2">
                                            <p:txEl>
                                              <p:pRg st="3" end="3"/>
                                            </p:txEl>
                                          </p:spTgt>
                                        </p:tgtEl>
                                        <p:attrNameLst>
                                          <p:attrName>style.visibility</p:attrName>
                                        </p:attrNameLst>
                                      </p:cBhvr>
                                      <p:to>
                                        <p:strVal val="hidden"/>
                                      </p:to>
                                    </p:set>
                                  </p:childTnLst>
                                </p:cTn>
                              </p:par>
                              <p:par>
                                <p:cTn id="93" presetID="31" presetClass="exit" presetSubtype="0" fill="hold" grpId="0" nodeType="withEffect">
                                  <p:stCondLst>
                                    <p:cond delay="0"/>
                                  </p:stCondLst>
                                  <p:childTnLst>
                                    <p:anim calcmode="lin" valueType="num">
                                      <p:cBhvr>
                                        <p:cTn id="94" dur="1000"/>
                                        <p:tgtEl>
                                          <p:spTgt spid="2">
                                            <p:txEl>
                                              <p:pRg st="4" end="4"/>
                                            </p:txEl>
                                          </p:spTgt>
                                        </p:tgtEl>
                                        <p:attrNameLst>
                                          <p:attrName>ppt_w</p:attrName>
                                        </p:attrNameLst>
                                      </p:cBhvr>
                                      <p:tavLst>
                                        <p:tav tm="0">
                                          <p:val>
                                            <p:strVal val="ppt_w"/>
                                          </p:val>
                                        </p:tav>
                                        <p:tav tm="100000">
                                          <p:val>
                                            <p:fltVal val="0"/>
                                          </p:val>
                                        </p:tav>
                                      </p:tavLst>
                                    </p:anim>
                                    <p:anim calcmode="lin" valueType="num">
                                      <p:cBhvr>
                                        <p:cTn id="95" dur="1000"/>
                                        <p:tgtEl>
                                          <p:spTgt spid="2">
                                            <p:txEl>
                                              <p:pRg st="4" end="4"/>
                                            </p:txEl>
                                          </p:spTgt>
                                        </p:tgtEl>
                                        <p:attrNameLst>
                                          <p:attrName>ppt_h</p:attrName>
                                        </p:attrNameLst>
                                      </p:cBhvr>
                                      <p:tavLst>
                                        <p:tav tm="0">
                                          <p:val>
                                            <p:strVal val="ppt_h"/>
                                          </p:val>
                                        </p:tav>
                                        <p:tav tm="100000">
                                          <p:val>
                                            <p:fltVal val="0"/>
                                          </p:val>
                                        </p:tav>
                                      </p:tavLst>
                                    </p:anim>
                                    <p:anim calcmode="lin" valueType="num">
                                      <p:cBhvr>
                                        <p:cTn id="96" dur="1000"/>
                                        <p:tgtEl>
                                          <p:spTgt spid="2">
                                            <p:txEl>
                                              <p:pRg st="4" end="4"/>
                                            </p:txEl>
                                          </p:spTgt>
                                        </p:tgtEl>
                                        <p:attrNameLst>
                                          <p:attrName>style.rotation</p:attrName>
                                        </p:attrNameLst>
                                      </p:cBhvr>
                                      <p:tavLst>
                                        <p:tav tm="0">
                                          <p:val>
                                            <p:fltVal val="0"/>
                                          </p:val>
                                        </p:tav>
                                        <p:tav tm="100000">
                                          <p:val>
                                            <p:fltVal val="90"/>
                                          </p:val>
                                        </p:tav>
                                      </p:tavLst>
                                    </p:anim>
                                    <p:animEffect transition="out" filter="fade">
                                      <p:cBhvr>
                                        <p:cTn id="97" dur="1000"/>
                                        <p:tgtEl>
                                          <p:spTgt spid="2">
                                            <p:txEl>
                                              <p:pRg st="4" end="4"/>
                                            </p:txEl>
                                          </p:spTgt>
                                        </p:tgtEl>
                                      </p:cBhvr>
                                    </p:animEffect>
                                    <p:set>
                                      <p:cBhvr>
                                        <p:cTn id="98" dur="1" fill="hold">
                                          <p:stCondLst>
                                            <p:cond delay="999"/>
                                          </p:stCondLst>
                                        </p:cTn>
                                        <p:tgtEl>
                                          <p:spTgt spid="2">
                                            <p:txEl>
                                              <p:pRg st="4" end="4"/>
                                            </p:txEl>
                                          </p:spTgt>
                                        </p:tgtEl>
                                        <p:attrNameLst>
                                          <p:attrName>style.visibility</p:attrName>
                                        </p:attrNameLst>
                                      </p:cBhvr>
                                      <p:to>
                                        <p:strVal val="hidden"/>
                                      </p:to>
                                    </p:set>
                                  </p:childTnLst>
                                </p:cTn>
                              </p:par>
                              <p:par>
                                <p:cTn id="99" presetID="31" presetClass="exit" presetSubtype="0" fill="hold" grpId="0" nodeType="withEffect">
                                  <p:stCondLst>
                                    <p:cond delay="0"/>
                                  </p:stCondLst>
                                  <p:childTnLst>
                                    <p:anim calcmode="lin" valueType="num">
                                      <p:cBhvr>
                                        <p:cTn id="100" dur="1000"/>
                                        <p:tgtEl>
                                          <p:spTgt spid="2">
                                            <p:txEl>
                                              <p:pRg st="5" end="5"/>
                                            </p:txEl>
                                          </p:spTgt>
                                        </p:tgtEl>
                                        <p:attrNameLst>
                                          <p:attrName>ppt_w</p:attrName>
                                        </p:attrNameLst>
                                      </p:cBhvr>
                                      <p:tavLst>
                                        <p:tav tm="0">
                                          <p:val>
                                            <p:strVal val="ppt_w"/>
                                          </p:val>
                                        </p:tav>
                                        <p:tav tm="100000">
                                          <p:val>
                                            <p:fltVal val="0"/>
                                          </p:val>
                                        </p:tav>
                                      </p:tavLst>
                                    </p:anim>
                                    <p:anim calcmode="lin" valueType="num">
                                      <p:cBhvr>
                                        <p:cTn id="101" dur="1000"/>
                                        <p:tgtEl>
                                          <p:spTgt spid="2">
                                            <p:txEl>
                                              <p:pRg st="5" end="5"/>
                                            </p:txEl>
                                          </p:spTgt>
                                        </p:tgtEl>
                                        <p:attrNameLst>
                                          <p:attrName>ppt_h</p:attrName>
                                        </p:attrNameLst>
                                      </p:cBhvr>
                                      <p:tavLst>
                                        <p:tav tm="0">
                                          <p:val>
                                            <p:strVal val="ppt_h"/>
                                          </p:val>
                                        </p:tav>
                                        <p:tav tm="100000">
                                          <p:val>
                                            <p:fltVal val="0"/>
                                          </p:val>
                                        </p:tav>
                                      </p:tavLst>
                                    </p:anim>
                                    <p:anim calcmode="lin" valueType="num">
                                      <p:cBhvr>
                                        <p:cTn id="102" dur="1000"/>
                                        <p:tgtEl>
                                          <p:spTgt spid="2">
                                            <p:txEl>
                                              <p:pRg st="5" end="5"/>
                                            </p:txEl>
                                          </p:spTgt>
                                        </p:tgtEl>
                                        <p:attrNameLst>
                                          <p:attrName>style.rotation</p:attrName>
                                        </p:attrNameLst>
                                      </p:cBhvr>
                                      <p:tavLst>
                                        <p:tav tm="0">
                                          <p:val>
                                            <p:fltVal val="0"/>
                                          </p:val>
                                        </p:tav>
                                        <p:tav tm="100000">
                                          <p:val>
                                            <p:fltVal val="90"/>
                                          </p:val>
                                        </p:tav>
                                      </p:tavLst>
                                    </p:anim>
                                    <p:animEffect transition="out" filter="fade">
                                      <p:cBhvr>
                                        <p:cTn id="103" dur="1000"/>
                                        <p:tgtEl>
                                          <p:spTgt spid="2">
                                            <p:txEl>
                                              <p:pRg st="5" end="5"/>
                                            </p:txEl>
                                          </p:spTgt>
                                        </p:tgtEl>
                                      </p:cBhvr>
                                    </p:animEffect>
                                    <p:set>
                                      <p:cBhvr>
                                        <p:cTn id="104" dur="1" fill="hold">
                                          <p:stCondLst>
                                            <p:cond delay="999"/>
                                          </p:stCondLst>
                                        </p:cTn>
                                        <p:tgtEl>
                                          <p:spTgt spid="2">
                                            <p:txEl>
                                              <p:pRg st="5" end="5"/>
                                            </p:txEl>
                                          </p:spTgt>
                                        </p:tgtEl>
                                        <p:attrNameLst>
                                          <p:attrName>style.visibility</p:attrName>
                                        </p:attrNameLst>
                                      </p:cBhvr>
                                      <p:to>
                                        <p:strVal val="hidden"/>
                                      </p:to>
                                    </p:set>
                                  </p:childTnLst>
                                </p:cTn>
                              </p:par>
                              <p:par>
                                <p:cTn id="105" presetID="31" presetClass="exit" presetSubtype="0" fill="hold" grpId="0" nodeType="withEffect">
                                  <p:stCondLst>
                                    <p:cond delay="0"/>
                                  </p:stCondLst>
                                  <p:childTnLst>
                                    <p:anim calcmode="lin" valueType="num">
                                      <p:cBhvr>
                                        <p:cTn id="106" dur="1000"/>
                                        <p:tgtEl>
                                          <p:spTgt spid="2">
                                            <p:txEl>
                                              <p:pRg st="6" end="6"/>
                                            </p:txEl>
                                          </p:spTgt>
                                        </p:tgtEl>
                                        <p:attrNameLst>
                                          <p:attrName>ppt_w</p:attrName>
                                        </p:attrNameLst>
                                      </p:cBhvr>
                                      <p:tavLst>
                                        <p:tav tm="0">
                                          <p:val>
                                            <p:strVal val="ppt_w"/>
                                          </p:val>
                                        </p:tav>
                                        <p:tav tm="100000">
                                          <p:val>
                                            <p:fltVal val="0"/>
                                          </p:val>
                                        </p:tav>
                                      </p:tavLst>
                                    </p:anim>
                                    <p:anim calcmode="lin" valueType="num">
                                      <p:cBhvr>
                                        <p:cTn id="107" dur="1000"/>
                                        <p:tgtEl>
                                          <p:spTgt spid="2">
                                            <p:txEl>
                                              <p:pRg st="6" end="6"/>
                                            </p:txEl>
                                          </p:spTgt>
                                        </p:tgtEl>
                                        <p:attrNameLst>
                                          <p:attrName>ppt_h</p:attrName>
                                        </p:attrNameLst>
                                      </p:cBhvr>
                                      <p:tavLst>
                                        <p:tav tm="0">
                                          <p:val>
                                            <p:strVal val="ppt_h"/>
                                          </p:val>
                                        </p:tav>
                                        <p:tav tm="100000">
                                          <p:val>
                                            <p:fltVal val="0"/>
                                          </p:val>
                                        </p:tav>
                                      </p:tavLst>
                                    </p:anim>
                                    <p:anim calcmode="lin" valueType="num">
                                      <p:cBhvr>
                                        <p:cTn id="108" dur="1000"/>
                                        <p:tgtEl>
                                          <p:spTgt spid="2">
                                            <p:txEl>
                                              <p:pRg st="6" end="6"/>
                                            </p:txEl>
                                          </p:spTgt>
                                        </p:tgtEl>
                                        <p:attrNameLst>
                                          <p:attrName>style.rotation</p:attrName>
                                        </p:attrNameLst>
                                      </p:cBhvr>
                                      <p:tavLst>
                                        <p:tav tm="0">
                                          <p:val>
                                            <p:fltVal val="0"/>
                                          </p:val>
                                        </p:tav>
                                        <p:tav tm="100000">
                                          <p:val>
                                            <p:fltVal val="90"/>
                                          </p:val>
                                        </p:tav>
                                      </p:tavLst>
                                    </p:anim>
                                    <p:animEffect transition="out" filter="fade">
                                      <p:cBhvr>
                                        <p:cTn id="109" dur="1000"/>
                                        <p:tgtEl>
                                          <p:spTgt spid="2">
                                            <p:txEl>
                                              <p:pRg st="6" end="6"/>
                                            </p:txEl>
                                          </p:spTgt>
                                        </p:tgtEl>
                                      </p:cBhvr>
                                    </p:animEffect>
                                    <p:set>
                                      <p:cBhvr>
                                        <p:cTn id="110" dur="1" fill="hold">
                                          <p:stCondLst>
                                            <p:cond delay="999"/>
                                          </p:stCondLst>
                                        </p:cTn>
                                        <p:tgtEl>
                                          <p:spTgt spid="2">
                                            <p:txEl>
                                              <p:pRg st="6" end="6"/>
                                            </p:txEl>
                                          </p:spTgt>
                                        </p:tgtEl>
                                        <p:attrNameLst>
                                          <p:attrName>style.visibility</p:attrName>
                                        </p:attrNameLst>
                                      </p:cBhvr>
                                      <p:to>
                                        <p:strVal val="hidden"/>
                                      </p:to>
                                    </p:set>
                                  </p:childTnLst>
                                </p:cTn>
                              </p:par>
                              <p:par>
                                <p:cTn id="111" presetID="31" presetClass="exit" presetSubtype="0" fill="hold" grpId="0" nodeType="withEffect">
                                  <p:stCondLst>
                                    <p:cond delay="0"/>
                                  </p:stCondLst>
                                  <p:childTnLst>
                                    <p:anim calcmode="lin" valueType="num">
                                      <p:cBhvr>
                                        <p:cTn id="112" dur="1000"/>
                                        <p:tgtEl>
                                          <p:spTgt spid="2">
                                            <p:txEl>
                                              <p:pRg st="7" end="7"/>
                                            </p:txEl>
                                          </p:spTgt>
                                        </p:tgtEl>
                                        <p:attrNameLst>
                                          <p:attrName>ppt_w</p:attrName>
                                        </p:attrNameLst>
                                      </p:cBhvr>
                                      <p:tavLst>
                                        <p:tav tm="0">
                                          <p:val>
                                            <p:strVal val="ppt_w"/>
                                          </p:val>
                                        </p:tav>
                                        <p:tav tm="100000">
                                          <p:val>
                                            <p:fltVal val="0"/>
                                          </p:val>
                                        </p:tav>
                                      </p:tavLst>
                                    </p:anim>
                                    <p:anim calcmode="lin" valueType="num">
                                      <p:cBhvr>
                                        <p:cTn id="113" dur="1000"/>
                                        <p:tgtEl>
                                          <p:spTgt spid="2">
                                            <p:txEl>
                                              <p:pRg st="7" end="7"/>
                                            </p:txEl>
                                          </p:spTgt>
                                        </p:tgtEl>
                                        <p:attrNameLst>
                                          <p:attrName>ppt_h</p:attrName>
                                        </p:attrNameLst>
                                      </p:cBhvr>
                                      <p:tavLst>
                                        <p:tav tm="0">
                                          <p:val>
                                            <p:strVal val="ppt_h"/>
                                          </p:val>
                                        </p:tav>
                                        <p:tav tm="100000">
                                          <p:val>
                                            <p:fltVal val="0"/>
                                          </p:val>
                                        </p:tav>
                                      </p:tavLst>
                                    </p:anim>
                                    <p:anim calcmode="lin" valueType="num">
                                      <p:cBhvr>
                                        <p:cTn id="114" dur="1000"/>
                                        <p:tgtEl>
                                          <p:spTgt spid="2">
                                            <p:txEl>
                                              <p:pRg st="7" end="7"/>
                                            </p:txEl>
                                          </p:spTgt>
                                        </p:tgtEl>
                                        <p:attrNameLst>
                                          <p:attrName>style.rotation</p:attrName>
                                        </p:attrNameLst>
                                      </p:cBhvr>
                                      <p:tavLst>
                                        <p:tav tm="0">
                                          <p:val>
                                            <p:fltVal val="0"/>
                                          </p:val>
                                        </p:tav>
                                        <p:tav tm="100000">
                                          <p:val>
                                            <p:fltVal val="90"/>
                                          </p:val>
                                        </p:tav>
                                      </p:tavLst>
                                    </p:anim>
                                    <p:animEffect transition="out" filter="fade">
                                      <p:cBhvr>
                                        <p:cTn id="115" dur="1000"/>
                                        <p:tgtEl>
                                          <p:spTgt spid="2">
                                            <p:txEl>
                                              <p:pRg st="7" end="7"/>
                                            </p:txEl>
                                          </p:spTgt>
                                        </p:tgtEl>
                                      </p:cBhvr>
                                    </p:animEffect>
                                    <p:set>
                                      <p:cBhvr>
                                        <p:cTn id="116" dur="1" fill="hold">
                                          <p:stCondLst>
                                            <p:cond delay="999"/>
                                          </p:stCondLst>
                                        </p:cTn>
                                        <p:tgtEl>
                                          <p:spTgt spid="2">
                                            <p:txEl>
                                              <p:pRg st="7" end="7"/>
                                            </p:txEl>
                                          </p:spTgt>
                                        </p:tgtEl>
                                        <p:attrNameLst>
                                          <p:attrName>style.visibility</p:attrName>
                                        </p:attrNameLst>
                                      </p:cBhvr>
                                      <p:to>
                                        <p:strVal val="hidden"/>
                                      </p:to>
                                    </p:set>
                                  </p:childTnLst>
                                </p:cTn>
                              </p:par>
                              <p:par>
                                <p:cTn id="117" presetID="31" presetClass="exit" presetSubtype="0" fill="hold" nodeType="withEffect">
                                  <p:stCondLst>
                                    <p:cond delay="0"/>
                                  </p:stCondLst>
                                  <p:childTnLst>
                                    <p:anim calcmode="lin" valueType="num">
                                      <p:cBhvr>
                                        <p:cTn id="118" dur="1000"/>
                                        <p:tgtEl>
                                          <p:spTgt spid="21506"/>
                                        </p:tgtEl>
                                        <p:attrNameLst>
                                          <p:attrName>ppt_w</p:attrName>
                                        </p:attrNameLst>
                                      </p:cBhvr>
                                      <p:tavLst>
                                        <p:tav tm="0">
                                          <p:val>
                                            <p:strVal val="ppt_w"/>
                                          </p:val>
                                        </p:tav>
                                        <p:tav tm="100000">
                                          <p:val>
                                            <p:fltVal val="0"/>
                                          </p:val>
                                        </p:tav>
                                      </p:tavLst>
                                    </p:anim>
                                    <p:anim calcmode="lin" valueType="num">
                                      <p:cBhvr>
                                        <p:cTn id="119" dur="1000"/>
                                        <p:tgtEl>
                                          <p:spTgt spid="21506"/>
                                        </p:tgtEl>
                                        <p:attrNameLst>
                                          <p:attrName>ppt_h</p:attrName>
                                        </p:attrNameLst>
                                      </p:cBhvr>
                                      <p:tavLst>
                                        <p:tav tm="0">
                                          <p:val>
                                            <p:strVal val="ppt_h"/>
                                          </p:val>
                                        </p:tav>
                                        <p:tav tm="100000">
                                          <p:val>
                                            <p:fltVal val="0"/>
                                          </p:val>
                                        </p:tav>
                                      </p:tavLst>
                                    </p:anim>
                                    <p:anim calcmode="lin" valueType="num">
                                      <p:cBhvr>
                                        <p:cTn id="120" dur="1000"/>
                                        <p:tgtEl>
                                          <p:spTgt spid="21506"/>
                                        </p:tgtEl>
                                        <p:attrNameLst>
                                          <p:attrName>style.rotation</p:attrName>
                                        </p:attrNameLst>
                                      </p:cBhvr>
                                      <p:tavLst>
                                        <p:tav tm="0">
                                          <p:val>
                                            <p:fltVal val="0"/>
                                          </p:val>
                                        </p:tav>
                                        <p:tav tm="100000">
                                          <p:val>
                                            <p:fltVal val="90"/>
                                          </p:val>
                                        </p:tav>
                                      </p:tavLst>
                                    </p:anim>
                                    <p:animEffect transition="out" filter="fade">
                                      <p:cBhvr>
                                        <p:cTn id="121" dur="1000"/>
                                        <p:tgtEl>
                                          <p:spTgt spid="21506"/>
                                        </p:tgtEl>
                                      </p:cBhvr>
                                    </p:animEffect>
                                    <p:set>
                                      <p:cBhvr>
                                        <p:cTn id="122" dur="1" fill="hold">
                                          <p:stCondLst>
                                            <p:cond delay="999"/>
                                          </p:stCondLst>
                                        </p:cTn>
                                        <p:tgtEl>
                                          <p:spTgt spid="21506"/>
                                        </p:tgtEl>
                                        <p:attrNameLst>
                                          <p:attrName>style.visibility</p:attrName>
                                        </p:attrNameLst>
                                      </p:cBhvr>
                                      <p:to>
                                        <p:strVal val="hidden"/>
                                      </p:to>
                                    </p:set>
                                  </p:childTnLst>
                                </p:cTn>
                              </p:par>
                              <p:par>
                                <p:cTn id="123" presetID="31" presetClass="exit" presetSubtype="0" fill="hold" nodeType="withEffect">
                                  <p:stCondLst>
                                    <p:cond delay="0"/>
                                  </p:stCondLst>
                                  <p:childTnLst>
                                    <p:anim calcmode="lin" valueType="num">
                                      <p:cBhvr>
                                        <p:cTn id="124" dur="1000"/>
                                        <p:tgtEl>
                                          <p:spTgt spid="4"/>
                                        </p:tgtEl>
                                        <p:attrNameLst>
                                          <p:attrName>ppt_w</p:attrName>
                                        </p:attrNameLst>
                                      </p:cBhvr>
                                      <p:tavLst>
                                        <p:tav tm="0">
                                          <p:val>
                                            <p:strVal val="ppt_w"/>
                                          </p:val>
                                        </p:tav>
                                        <p:tav tm="100000">
                                          <p:val>
                                            <p:fltVal val="0"/>
                                          </p:val>
                                        </p:tav>
                                      </p:tavLst>
                                    </p:anim>
                                    <p:anim calcmode="lin" valueType="num">
                                      <p:cBhvr>
                                        <p:cTn id="125" dur="1000"/>
                                        <p:tgtEl>
                                          <p:spTgt spid="4"/>
                                        </p:tgtEl>
                                        <p:attrNameLst>
                                          <p:attrName>ppt_h</p:attrName>
                                        </p:attrNameLst>
                                      </p:cBhvr>
                                      <p:tavLst>
                                        <p:tav tm="0">
                                          <p:val>
                                            <p:strVal val="ppt_h"/>
                                          </p:val>
                                        </p:tav>
                                        <p:tav tm="100000">
                                          <p:val>
                                            <p:fltVal val="0"/>
                                          </p:val>
                                        </p:tav>
                                      </p:tavLst>
                                    </p:anim>
                                    <p:anim calcmode="lin" valueType="num">
                                      <p:cBhvr>
                                        <p:cTn id="126" dur="1000"/>
                                        <p:tgtEl>
                                          <p:spTgt spid="4"/>
                                        </p:tgtEl>
                                        <p:attrNameLst>
                                          <p:attrName>style.rotation</p:attrName>
                                        </p:attrNameLst>
                                      </p:cBhvr>
                                      <p:tavLst>
                                        <p:tav tm="0">
                                          <p:val>
                                            <p:fltVal val="0"/>
                                          </p:val>
                                        </p:tav>
                                        <p:tav tm="100000">
                                          <p:val>
                                            <p:fltVal val="90"/>
                                          </p:val>
                                        </p:tav>
                                      </p:tavLst>
                                    </p:anim>
                                    <p:animEffect transition="out" filter="fade">
                                      <p:cBhvr>
                                        <p:cTn id="127" dur="1000"/>
                                        <p:tgtEl>
                                          <p:spTgt spid="4"/>
                                        </p:tgtEl>
                                      </p:cBhvr>
                                    </p:animEffect>
                                    <p:set>
                                      <p:cBhvr>
                                        <p:cTn id="12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47471" y="3661912"/>
            <a:ext cx="3145183" cy="28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7720" y="609600"/>
            <a:ext cx="8077200" cy="4508927"/>
          </a:xfrm>
          <a:prstGeom prst="rect">
            <a:avLst/>
          </a:prstGeom>
          <a:noFill/>
        </p:spPr>
        <p:txBody>
          <a:bodyPr wrap="square" rtlCol="0">
            <a:spAutoFit/>
          </a:bodyPr>
          <a:lstStyle/>
          <a:p>
            <a:pPr algn="ctr"/>
            <a:r>
              <a:rPr lang="en-US" sz="28700" b="1" dirty="0" smtClean="0"/>
              <a:t>#</a:t>
            </a:r>
            <a:r>
              <a:rPr lang="en-US" sz="28700" b="1" dirty="0">
                <a:solidFill>
                  <a:srgbClr val="FF0000"/>
                </a:solidFill>
              </a:rPr>
              <a:t>7</a:t>
            </a:r>
          </a:p>
        </p:txBody>
      </p:sp>
    </p:spTree>
    <p:extLst>
      <p:ext uri="{BB962C8B-B14F-4D97-AF65-F5344CB8AC3E}">
        <p14:creationId xmlns:p14="http://schemas.microsoft.com/office/powerpoint/2010/main" val="1440876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2"/>
                                        </p:tgtEl>
                                        <p:attrNameLst>
                                          <p:attrName>ppt_w</p:attrName>
                                        </p:attrNameLst>
                                      </p:cBhvr>
                                      <p:tavLst>
                                        <p:tav tm="0">
                                          <p:val>
                                            <p:strVal val="ppt_w"/>
                                          </p:val>
                                        </p:tav>
                                        <p:tav tm="100000">
                                          <p:val>
                                            <p:fltVal val="0"/>
                                          </p:val>
                                        </p:tav>
                                      </p:tavLst>
                                    </p:anim>
                                    <p:anim calcmode="lin" valueType="num">
                                      <p:cBhvr>
                                        <p:cTn id="21" dur="1000"/>
                                        <p:tgtEl>
                                          <p:spTgt spid="2"/>
                                        </p:tgtEl>
                                        <p:attrNameLst>
                                          <p:attrName>ppt_h</p:attrName>
                                        </p:attrNameLst>
                                      </p:cBhvr>
                                      <p:tavLst>
                                        <p:tav tm="0">
                                          <p:val>
                                            <p:strVal val="ppt_h"/>
                                          </p:val>
                                        </p:tav>
                                        <p:tav tm="100000">
                                          <p:val>
                                            <p:fltVal val="0"/>
                                          </p:val>
                                        </p:tav>
                                      </p:tavLst>
                                    </p:anim>
                                    <p:anim calcmode="lin" valueType="num">
                                      <p:cBhvr>
                                        <p:cTn id="22" dur="1000"/>
                                        <p:tgtEl>
                                          <p:spTgt spid="2"/>
                                        </p:tgtEl>
                                        <p:attrNameLst>
                                          <p:attrName>style.rotation</p:attrName>
                                        </p:attrNameLst>
                                      </p:cBhvr>
                                      <p:tavLst>
                                        <p:tav tm="0">
                                          <p:val>
                                            <p:fltVal val="0"/>
                                          </p:val>
                                        </p:tav>
                                        <p:tav tm="100000">
                                          <p:val>
                                            <p:fltVal val="90"/>
                                          </p:val>
                                        </p:tav>
                                      </p:tavLst>
                                    </p:anim>
                                    <p:animEffect transition="out" filter="fade">
                                      <p:cBhvr>
                                        <p:cTn id="23" dur="1000"/>
                                        <p:tgtEl>
                                          <p:spTgt spid="2"/>
                                        </p:tgtEl>
                                      </p:cBhvr>
                                    </p:animEffect>
                                    <p:set>
                                      <p:cBhvr>
                                        <p:cTn id="24" dur="1" fill="hold">
                                          <p:stCondLst>
                                            <p:cond delay="999"/>
                                          </p:stCondLst>
                                        </p:cTn>
                                        <p:tgtEl>
                                          <p:spTgt spid="2"/>
                                        </p:tgtEl>
                                        <p:attrNameLst>
                                          <p:attrName>style.visibility</p:attrName>
                                        </p:attrNameLst>
                                      </p:cBhvr>
                                      <p:to>
                                        <p:strVal val="hidden"/>
                                      </p:to>
                                    </p:set>
                                  </p:childTnLst>
                                </p:cTn>
                              </p:par>
                              <p:par>
                                <p:cTn id="25" presetID="31" presetClass="exit" presetSubtype="0" fill="hold" grpId="1" nodeType="withEffect">
                                  <p:stCondLst>
                                    <p:cond delay="0"/>
                                  </p:stCondLst>
                                  <p:childTnLst>
                                    <p:anim calcmode="lin" valueType="num">
                                      <p:cBhvr>
                                        <p:cTn id="26" dur="1000"/>
                                        <p:tgtEl>
                                          <p:spTgt spid="3"/>
                                        </p:tgtEl>
                                        <p:attrNameLst>
                                          <p:attrName>ppt_w</p:attrName>
                                        </p:attrNameLst>
                                      </p:cBhvr>
                                      <p:tavLst>
                                        <p:tav tm="0">
                                          <p:val>
                                            <p:strVal val="ppt_w"/>
                                          </p:val>
                                        </p:tav>
                                        <p:tav tm="100000">
                                          <p:val>
                                            <p:fltVal val="0"/>
                                          </p:val>
                                        </p:tav>
                                      </p:tavLst>
                                    </p:anim>
                                    <p:anim calcmode="lin" valueType="num">
                                      <p:cBhvr>
                                        <p:cTn id="27" dur="1000"/>
                                        <p:tgtEl>
                                          <p:spTgt spid="3"/>
                                        </p:tgtEl>
                                        <p:attrNameLst>
                                          <p:attrName>ppt_h</p:attrName>
                                        </p:attrNameLst>
                                      </p:cBhvr>
                                      <p:tavLst>
                                        <p:tav tm="0">
                                          <p:val>
                                            <p:strVal val="ppt_h"/>
                                          </p:val>
                                        </p:tav>
                                        <p:tav tm="100000">
                                          <p:val>
                                            <p:fltVal val="0"/>
                                          </p:val>
                                        </p:tav>
                                      </p:tavLst>
                                    </p:anim>
                                    <p:anim calcmode="lin" valueType="num">
                                      <p:cBhvr>
                                        <p:cTn id="28" dur="1000"/>
                                        <p:tgtEl>
                                          <p:spTgt spid="3"/>
                                        </p:tgtEl>
                                        <p:attrNameLst>
                                          <p:attrName>style.rotation</p:attrName>
                                        </p:attrNameLst>
                                      </p:cBhvr>
                                      <p:tavLst>
                                        <p:tav tm="0">
                                          <p:val>
                                            <p:fltVal val="0"/>
                                          </p:val>
                                        </p:tav>
                                        <p:tav tm="100000">
                                          <p:val>
                                            <p:fltVal val="90"/>
                                          </p:val>
                                        </p:tav>
                                      </p:tavLst>
                                    </p:anim>
                                    <p:animEffect transition="out" filter="fade">
                                      <p:cBhvr>
                                        <p:cTn id="29" dur="1000"/>
                                        <p:tgtEl>
                                          <p:spTgt spid="3"/>
                                        </p:tgtEl>
                                      </p:cBhvr>
                                    </p:animEffect>
                                    <p:set>
                                      <p:cBhvr>
                                        <p:cTn id="3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www.johnhaydon.com/wp-content/uploads/2011/11/google-plus-one-logo-+1-but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21" y="-152400"/>
            <a:ext cx="9184821" cy="7010400"/>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450079"/>
            <a:ext cx="1509713" cy="1509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90540" y="5959310"/>
            <a:ext cx="920844" cy="84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7237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1000" fill="hold"/>
                                        <p:tgtEl>
                                          <p:spTgt spid="30724"/>
                                        </p:tgtEl>
                                        <p:attrNameLst>
                                          <p:attrName>ppt_w</p:attrName>
                                        </p:attrNameLst>
                                      </p:cBhvr>
                                      <p:tavLst>
                                        <p:tav tm="0">
                                          <p:val>
                                            <p:fltVal val="0"/>
                                          </p:val>
                                        </p:tav>
                                        <p:tav tm="100000">
                                          <p:val>
                                            <p:strVal val="#ppt_w"/>
                                          </p:val>
                                        </p:tav>
                                      </p:tavLst>
                                    </p:anim>
                                    <p:anim calcmode="lin" valueType="num">
                                      <p:cBhvr>
                                        <p:cTn id="8" dur="1000" fill="hold"/>
                                        <p:tgtEl>
                                          <p:spTgt spid="30724"/>
                                        </p:tgtEl>
                                        <p:attrNameLst>
                                          <p:attrName>ppt_h</p:attrName>
                                        </p:attrNameLst>
                                      </p:cBhvr>
                                      <p:tavLst>
                                        <p:tav tm="0">
                                          <p:val>
                                            <p:fltVal val="0"/>
                                          </p:val>
                                        </p:tav>
                                        <p:tav tm="100000">
                                          <p:val>
                                            <p:strVal val="#ppt_h"/>
                                          </p:val>
                                        </p:tav>
                                      </p:tavLst>
                                    </p:anim>
                                    <p:anim calcmode="lin" valueType="num">
                                      <p:cBhvr>
                                        <p:cTn id="9" dur="1000" fill="hold"/>
                                        <p:tgtEl>
                                          <p:spTgt spid="30724"/>
                                        </p:tgtEl>
                                        <p:attrNameLst>
                                          <p:attrName>style.rotation</p:attrName>
                                        </p:attrNameLst>
                                      </p:cBhvr>
                                      <p:tavLst>
                                        <p:tav tm="0">
                                          <p:val>
                                            <p:fltVal val="90"/>
                                          </p:val>
                                        </p:tav>
                                        <p:tav tm="100000">
                                          <p:val>
                                            <p:fltVal val="0"/>
                                          </p:val>
                                        </p:tav>
                                      </p:tavLst>
                                    </p:anim>
                                    <p:animEffect transition="in" filter="fade">
                                      <p:cBhvr>
                                        <p:cTn id="10" dur="1000"/>
                                        <p:tgtEl>
                                          <p:spTgt spid="30724"/>
                                        </p:tgtEl>
                                      </p:cBhvr>
                                    </p:animEffect>
                                  </p:childTnLst>
                                </p:cTn>
                              </p:par>
                              <p:par>
                                <p:cTn id="11" presetID="31" presetClass="entr" presetSubtype="0" fill="hold" nodeType="withEffect">
                                  <p:stCondLst>
                                    <p:cond delay="500"/>
                                  </p:stCondLst>
                                  <p:childTnLst>
                                    <p:set>
                                      <p:cBhvr>
                                        <p:cTn id="12" dur="1" fill="hold">
                                          <p:stCondLst>
                                            <p:cond delay="0"/>
                                          </p:stCondLst>
                                        </p:cTn>
                                        <p:tgtEl>
                                          <p:spTgt spid="30726"/>
                                        </p:tgtEl>
                                        <p:attrNameLst>
                                          <p:attrName>style.visibility</p:attrName>
                                        </p:attrNameLst>
                                      </p:cBhvr>
                                      <p:to>
                                        <p:strVal val="visible"/>
                                      </p:to>
                                    </p:set>
                                    <p:anim calcmode="lin" valueType="num">
                                      <p:cBhvr>
                                        <p:cTn id="13" dur="1000" fill="hold"/>
                                        <p:tgtEl>
                                          <p:spTgt spid="30726"/>
                                        </p:tgtEl>
                                        <p:attrNameLst>
                                          <p:attrName>ppt_w</p:attrName>
                                        </p:attrNameLst>
                                      </p:cBhvr>
                                      <p:tavLst>
                                        <p:tav tm="0">
                                          <p:val>
                                            <p:fltVal val="0"/>
                                          </p:val>
                                        </p:tav>
                                        <p:tav tm="100000">
                                          <p:val>
                                            <p:strVal val="#ppt_w"/>
                                          </p:val>
                                        </p:tav>
                                      </p:tavLst>
                                    </p:anim>
                                    <p:anim calcmode="lin" valueType="num">
                                      <p:cBhvr>
                                        <p:cTn id="14" dur="1000" fill="hold"/>
                                        <p:tgtEl>
                                          <p:spTgt spid="30726"/>
                                        </p:tgtEl>
                                        <p:attrNameLst>
                                          <p:attrName>ppt_h</p:attrName>
                                        </p:attrNameLst>
                                      </p:cBhvr>
                                      <p:tavLst>
                                        <p:tav tm="0">
                                          <p:val>
                                            <p:fltVal val="0"/>
                                          </p:val>
                                        </p:tav>
                                        <p:tav tm="100000">
                                          <p:val>
                                            <p:strVal val="#ppt_h"/>
                                          </p:val>
                                        </p:tav>
                                      </p:tavLst>
                                    </p:anim>
                                    <p:anim calcmode="lin" valueType="num">
                                      <p:cBhvr>
                                        <p:cTn id="15" dur="1000" fill="hold"/>
                                        <p:tgtEl>
                                          <p:spTgt spid="30726"/>
                                        </p:tgtEl>
                                        <p:attrNameLst>
                                          <p:attrName>style.rotation</p:attrName>
                                        </p:attrNameLst>
                                      </p:cBhvr>
                                      <p:tavLst>
                                        <p:tav tm="0">
                                          <p:val>
                                            <p:fltVal val="90"/>
                                          </p:val>
                                        </p:tav>
                                        <p:tav tm="100000">
                                          <p:val>
                                            <p:fltVal val="0"/>
                                          </p:val>
                                        </p:tav>
                                      </p:tavLst>
                                    </p:anim>
                                    <p:animEffect transition="in" filter="fade">
                                      <p:cBhvr>
                                        <p:cTn id="16" dur="1000"/>
                                        <p:tgtEl>
                                          <p:spTgt spid="3072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30724"/>
                                        </p:tgtEl>
                                        <p:attrNameLst>
                                          <p:attrName>ppt_w</p:attrName>
                                        </p:attrNameLst>
                                      </p:cBhvr>
                                      <p:tavLst>
                                        <p:tav tm="0">
                                          <p:val>
                                            <p:strVal val="ppt_w"/>
                                          </p:val>
                                        </p:tav>
                                        <p:tav tm="100000">
                                          <p:val>
                                            <p:fltVal val="0"/>
                                          </p:val>
                                        </p:tav>
                                      </p:tavLst>
                                    </p:anim>
                                    <p:anim calcmode="lin" valueType="num">
                                      <p:cBhvr>
                                        <p:cTn id="21" dur="1000"/>
                                        <p:tgtEl>
                                          <p:spTgt spid="30724"/>
                                        </p:tgtEl>
                                        <p:attrNameLst>
                                          <p:attrName>ppt_h</p:attrName>
                                        </p:attrNameLst>
                                      </p:cBhvr>
                                      <p:tavLst>
                                        <p:tav tm="0">
                                          <p:val>
                                            <p:strVal val="ppt_h"/>
                                          </p:val>
                                        </p:tav>
                                        <p:tav tm="100000">
                                          <p:val>
                                            <p:fltVal val="0"/>
                                          </p:val>
                                        </p:tav>
                                      </p:tavLst>
                                    </p:anim>
                                    <p:anim calcmode="lin" valueType="num">
                                      <p:cBhvr>
                                        <p:cTn id="22" dur="1000"/>
                                        <p:tgtEl>
                                          <p:spTgt spid="30724"/>
                                        </p:tgtEl>
                                        <p:attrNameLst>
                                          <p:attrName>style.rotation</p:attrName>
                                        </p:attrNameLst>
                                      </p:cBhvr>
                                      <p:tavLst>
                                        <p:tav tm="0">
                                          <p:val>
                                            <p:fltVal val="0"/>
                                          </p:val>
                                        </p:tav>
                                        <p:tav tm="100000">
                                          <p:val>
                                            <p:fltVal val="90"/>
                                          </p:val>
                                        </p:tav>
                                      </p:tavLst>
                                    </p:anim>
                                    <p:animEffect transition="out" filter="fade">
                                      <p:cBhvr>
                                        <p:cTn id="23" dur="1000"/>
                                        <p:tgtEl>
                                          <p:spTgt spid="30724"/>
                                        </p:tgtEl>
                                      </p:cBhvr>
                                    </p:animEffect>
                                    <p:set>
                                      <p:cBhvr>
                                        <p:cTn id="24" dur="1" fill="hold">
                                          <p:stCondLst>
                                            <p:cond delay="999"/>
                                          </p:stCondLst>
                                        </p:cTn>
                                        <p:tgtEl>
                                          <p:spTgt spid="30724"/>
                                        </p:tgtEl>
                                        <p:attrNameLst>
                                          <p:attrName>style.visibility</p:attrName>
                                        </p:attrNameLst>
                                      </p:cBhvr>
                                      <p:to>
                                        <p:strVal val="hidden"/>
                                      </p:to>
                                    </p:set>
                                  </p:childTnLst>
                                </p:cTn>
                              </p:par>
                              <p:par>
                                <p:cTn id="25" presetID="31" presetClass="exit" presetSubtype="0" fill="hold" nodeType="withEffect">
                                  <p:stCondLst>
                                    <p:cond delay="0"/>
                                  </p:stCondLst>
                                  <p:childTnLst>
                                    <p:anim calcmode="lin" valueType="num">
                                      <p:cBhvr>
                                        <p:cTn id="26" dur="1000"/>
                                        <p:tgtEl>
                                          <p:spTgt spid="30726"/>
                                        </p:tgtEl>
                                        <p:attrNameLst>
                                          <p:attrName>ppt_w</p:attrName>
                                        </p:attrNameLst>
                                      </p:cBhvr>
                                      <p:tavLst>
                                        <p:tav tm="0">
                                          <p:val>
                                            <p:strVal val="ppt_w"/>
                                          </p:val>
                                        </p:tav>
                                        <p:tav tm="100000">
                                          <p:val>
                                            <p:fltVal val="0"/>
                                          </p:val>
                                        </p:tav>
                                      </p:tavLst>
                                    </p:anim>
                                    <p:anim calcmode="lin" valueType="num">
                                      <p:cBhvr>
                                        <p:cTn id="27" dur="1000"/>
                                        <p:tgtEl>
                                          <p:spTgt spid="30726"/>
                                        </p:tgtEl>
                                        <p:attrNameLst>
                                          <p:attrName>ppt_h</p:attrName>
                                        </p:attrNameLst>
                                      </p:cBhvr>
                                      <p:tavLst>
                                        <p:tav tm="0">
                                          <p:val>
                                            <p:strVal val="ppt_h"/>
                                          </p:val>
                                        </p:tav>
                                        <p:tav tm="100000">
                                          <p:val>
                                            <p:fltVal val="0"/>
                                          </p:val>
                                        </p:tav>
                                      </p:tavLst>
                                    </p:anim>
                                    <p:anim calcmode="lin" valueType="num">
                                      <p:cBhvr>
                                        <p:cTn id="28" dur="1000"/>
                                        <p:tgtEl>
                                          <p:spTgt spid="30726"/>
                                        </p:tgtEl>
                                        <p:attrNameLst>
                                          <p:attrName>style.rotation</p:attrName>
                                        </p:attrNameLst>
                                      </p:cBhvr>
                                      <p:tavLst>
                                        <p:tav tm="0">
                                          <p:val>
                                            <p:fltVal val="0"/>
                                          </p:val>
                                        </p:tav>
                                        <p:tav tm="100000">
                                          <p:val>
                                            <p:fltVal val="90"/>
                                          </p:val>
                                        </p:tav>
                                      </p:tavLst>
                                    </p:anim>
                                    <p:animEffect transition="out" filter="fade">
                                      <p:cBhvr>
                                        <p:cTn id="29" dur="1000"/>
                                        <p:tgtEl>
                                          <p:spTgt spid="30726"/>
                                        </p:tgtEl>
                                      </p:cBhvr>
                                    </p:animEffect>
                                    <p:set>
                                      <p:cBhvr>
                                        <p:cTn id="30" dur="1" fill="hold">
                                          <p:stCondLst>
                                            <p:cond delay="999"/>
                                          </p:stCondLst>
                                        </p:cTn>
                                        <p:tgtEl>
                                          <p:spTgt spid="307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52400"/>
            <a:ext cx="6507480" cy="5401479"/>
          </a:xfrm>
          <a:prstGeom prst="rect">
            <a:avLst/>
          </a:prstGeom>
          <a:noFill/>
        </p:spPr>
        <p:txBody>
          <a:bodyPr wrap="square" rtlCol="0">
            <a:spAutoFit/>
          </a:bodyPr>
          <a:lstStyle/>
          <a:p>
            <a:pPr algn="ctr"/>
            <a:r>
              <a:rPr lang="en-US" sz="11500" b="1" dirty="0" smtClean="0"/>
              <a:t>It’s</a:t>
            </a:r>
          </a:p>
          <a:p>
            <a:pPr algn="ctr"/>
            <a:endParaRPr lang="en-US" sz="11500" b="1" dirty="0"/>
          </a:p>
          <a:p>
            <a:pPr algn="ctr"/>
            <a:r>
              <a:rPr lang="en-US" sz="11500" b="1" dirty="0" smtClean="0"/>
              <a:t>DUH !!!</a:t>
            </a:r>
            <a:endParaRPr lang="en-US" sz="11500" b="1" dirty="0"/>
          </a:p>
        </p:txBody>
      </p:sp>
      <p:pic>
        <p:nvPicPr>
          <p:cNvPr id="31746" name="Picture 2" descr="http://www.figleaf.com/Company/images/google-logo.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5940" y="1430823"/>
            <a:ext cx="5814060" cy="2422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135816" y="4655733"/>
            <a:ext cx="2014365" cy="1856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637781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1746"/>
                                        </p:tgtEl>
                                        <p:attrNameLst>
                                          <p:attrName>style.visibility</p:attrName>
                                        </p:attrNameLst>
                                      </p:cBhvr>
                                      <p:to>
                                        <p:strVal val="visible"/>
                                      </p:to>
                                    </p:set>
                                    <p:anim calcmode="lin" valueType="num">
                                      <p:cBhvr>
                                        <p:cTn id="13" dur="1000" fill="hold"/>
                                        <p:tgtEl>
                                          <p:spTgt spid="31746"/>
                                        </p:tgtEl>
                                        <p:attrNameLst>
                                          <p:attrName>ppt_w</p:attrName>
                                        </p:attrNameLst>
                                      </p:cBhvr>
                                      <p:tavLst>
                                        <p:tav tm="0">
                                          <p:val>
                                            <p:fltVal val="0"/>
                                          </p:val>
                                        </p:tav>
                                        <p:tav tm="100000">
                                          <p:val>
                                            <p:strVal val="#ppt_w"/>
                                          </p:val>
                                        </p:tav>
                                      </p:tavLst>
                                    </p:anim>
                                    <p:anim calcmode="lin" valueType="num">
                                      <p:cBhvr>
                                        <p:cTn id="14" dur="1000" fill="hold"/>
                                        <p:tgtEl>
                                          <p:spTgt spid="31746"/>
                                        </p:tgtEl>
                                        <p:attrNameLst>
                                          <p:attrName>ppt_h</p:attrName>
                                        </p:attrNameLst>
                                      </p:cBhvr>
                                      <p:tavLst>
                                        <p:tav tm="0">
                                          <p:val>
                                            <p:fltVal val="0"/>
                                          </p:val>
                                        </p:tav>
                                        <p:tav tm="100000">
                                          <p:val>
                                            <p:strVal val="#ppt_h"/>
                                          </p:val>
                                        </p:tav>
                                      </p:tavLst>
                                    </p:anim>
                                    <p:anim calcmode="lin" valueType="num">
                                      <p:cBhvr>
                                        <p:cTn id="15" dur="1000" fill="hold"/>
                                        <p:tgtEl>
                                          <p:spTgt spid="31746"/>
                                        </p:tgtEl>
                                        <p:attrNameLst>
                                          <p:attrName>style.rotation</p:attrName>
                                        </p:attrNameLst>
                                      </p:cBhvr>
                                      <p:tavLst>
                                        <p:tav tm="0">
                                          <p:val>
                                            <p:fltVal val="90"/>
                                          </p:val>
                                        </p:tav>
                                        <p:tav tm="100000">
                                          <p:val>
                                            <p:fltVal val="0"/>
                                          </p:val>
                                        </p:tav>
                                      </p:tavLst>
                                    </p:anim>
                                    <p:animEffect transition="in" filter="fade">
                                      <p:cBhvr>
                                        <p:cTn id="16" dur="1000"/>
                                        <p:tgtEl>
                                          <p:spTgt spid="31746"/>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xit" presetSubtype="0" fill="hold" grpId="1" nodeType="clickEffect">
                                  <p:stCondLst>
                                    <p:cond delay="0"/>
                                  </p:stCondLst>
                                  <p:childTnLst>
                                    <p:animEffect transition="out" filter="wipe(down)">
                                      <p:cBhvr>
                                        <p:cTn id="20" dur="90" accel="50000">
                                          <p:stCondLst>
                                            <p:cond delay="910"/>
                                          </p:stCondLst>
                                        </p:cTn>
                                        <p:tgtEl>
                                          <p:spTgt spid="2"/>
                                        </p:tgtEl>
                                      </p:cBhvr>
                                    </p:animEffect>
                                    <p:anim calcmode="lin" valueType="num">
                                      <p:cBhvr>
                                        <p:cTn id="21" dur="911"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22" dur="89">
                                          <p:stCondLst>
                                            <p:cond delay="911"/>
                                          </p:stCondLst>
                                        </p:cTn>
                                        <p:tgtEl>
                                          <p:spTgt spid="2"/>
                                        </p:tgtEl>
                                        <p:attrNameLst>
                                          <p:attrName>ppt_x</p:attrName>
                                        </p:attrNameLst>
                                      </p:cBhvr>
                                      <p:tavLst>
                                        <p:tav tm="0">
                                          <p:val>
                                            <p:strVal val="ppt_x"/>
                                          </p:val>
                                        </p:tav>
                                        <p:tav tm="100000">
                                          <p:val>
                                            <p:strVal val="ppt_x"/>
                                          </p:val>
                                        </p:tav>
                                      </p:tavLst>
                                    </p:anim>
                                    <p:anim calcmode="lin" valueType="num">
                                      <p:cBhvr>
                                        <p:cTn id="23" dur="332"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4" dur="332" tmFilter="0, 0; 0.125,0.2665; 0.25,0.4; 0.375,0.465; 0.5,0.5;  0.625,0.535; 0.75,0.6; 0.875,0.7335; 1,1">
                                          <p:stCondLst>
                                            <p:cond delay="332"/>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 dur="166" tmFilter="0, 0; 0.125,0.2665; 0.25,0.4; 0.375,0.465; 0.5,0.5;  0.625,0.535; 0.75,0.6; 0.875,0.7335; 1,1">
                                          <p:stCondLst>
                                            <p:cond delay="662"/>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6" dur="82" tmFilter="0, 0; 0.125,0.2665; 0.25,0.4; 0.375,0.465; 0.5,0.5;  0.625,0.535; 0.75,0.6; 0.875,0.7335; 1,1">
                                          <p:stCondLst>
                                            <p:cond delay="828"/>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7" dur="90" accel="50000">
                                          <p:stCondLst>
                                            <p:cond delay="910"/>
                                          </p:stCondLst>
                                        </p:cTn>
                                        <p:tgtEl>
                                          <p:spTgt spid="2"/>
                                        </p:tgtEl>
                                        <p:attrNameLst>
                                          <p:attrName>ppt_y</p:attrName>
                                        </p:attrNameLst>
                                      </p:cBhvr>
                                      <p:tavLst>
                                        <p:tav tm="0">
                                          <p:val>
                                            <p:strVal val="ppt_y"/>
                                          </p:val>
                                        </p:tav>
                                        <p:tav tm="100000">
                                          <p:val>
                                            <p:strVal val="ppt_y+ppt_h"/>
                                          </p:val>
                                        </p:tav>
                                      </p:tavLst>
                                    </p:anim>
                                    <p:animScale>
                                      <p:cBhvr>
                                        <p:cTn id="28" dur="13">
                                          <p:stCondLst>
                                            <p:cond delay="310"/>
                                          </p:stCondLst>
                                        </p:cTn>
                                        <p:tgtEl>
                                          <p:spTgt spid="2"/>
                                        </p:tgtEl>
                                      </p:cBhvr>
                                      <p:to x="100000" y="60000"/>
                                    </p:animScale>
                                    <p:animScale>
                                      <p:cBhvr>
                                        <p:cTn id="29" dur="83" decel="50000">
                                          <p:stCondLst>
                                            <p:cond delay="323"/>
                                          </p:stCondLst>
                                        </p:cTn>
                                        <p:tgtEl>
                                          <p:spTgt spid="2"/>
                                        </p:tgtEl>
                                      </p:cBhvr>
                                      <p:to x="100000" y="100000"/>
                                    </p:animScale>
                                    <p:animScale>
                                      <p:cBhvr>
                                        <p:cTn id="30" dur="13">
                                          <p:stCondLst>
                                            <p:cond delay="656"/>
                                          </p:stCondLst>
                                        </p:cTn>
                                        <p:tgtEl>
                                          <p:spTgt spid="2"/>
                                        </p:tgtEl>
                                      </p:cBhvr>
                                      <p:to x="100000" y="80000"/>
                                    </p:animScale>
                                    <p:animScale>
                                      <p:cBhvr>
                                        <p:cTn id="31" dur="83" decel="50000">
                                          <p:stCondLst>
                                            <p:cond delay="669"/>
                                          </p:stCondLst>
                                        </p:cTn>
                                        <p:tgtEl>
                                          <p:spTgt spid="2"/>
                                        </p:tgtEl>
                                      </p:cBhvr>
                                      <p:to x="100000" y="100000"/>
                                    </p:animScale>
                                    <p:animScale>
                                      <p:cBhvr>
                                        <p:cTn id="32" dur="13">
                                          <p:stCondLst>
                                            <p:cond delay="821"/>
                                          </p:stCondLst>
                                        </p:cTn>
                                        <p:tgtEl>
                                          <p:spTgt spid="2"/>
                                        </p:tgtEl>
                                      </p:cBhvr>
                                      <p:to x="100000" y="90000"/>
                                    </p:animScale>
                                    <p:animScale>
                                      <p:cBhvr>
                                        <p:cTn id="33" dur="83" decel="50000">
                                          <p:stCondLst>
                                            <p:cond delay="834"/>
                                          </p:stCondLst>
                                        </p:cTn>
                                        <p:tgtEl>
                                          <p:spTgt spid="2"/>
                                        </p:tgtEl>
                                      </p:cBhvr>
                                      <p:to x="100000" y="100000"/>
                                    </p:animScale>
                                    <p:animScale>
                                      <p:cBhvr>
                                        <p:cTn id="34" dur="13">
                                          <p:stCondLst>
                                            <p:cond delay="904"/>
                                          </p:stCondLst>
                                        </p:cTn>
                                        <p:tgtEl>
                                          <p:spTgt spid="2"/>
                                        </p:tgtEl>
                                      </p:cBhvr>
                                      <p:to x="100000" y="95000"/>
                                    </p:animScale>
                                    <p:animScale>
                                      <p:cBhvr>
                                        <p:cTn id="35" dur="83" decel="50000">
                                          <p:stCondLst>
                                            <p:cond delay="917"/>
                                          </p:stCondLst>
                                        </p:cTn>
                                        <p:tgtEl>
                                          <p:spTgt spid="2"/>
                                        </p:tgtEl>
                                      </p:cBhvr>
                                      <p:to x="100000" y="100000"/>
                                    </p:animScale>
                                    <p:set>
                                      <p:cBhvr>
                                        <p:cTn id="36" dur="1" fill="hold">
                                          <p:stCondLst>
                                            <p:cond delay="999"/>
                                          </p:stCondLst>
                                        </p:cTn>
                                        <p:tgtEl>
                                          <p:spTgt spid="2"/>
                                        </p:tgtEl>
                                        <p:attrNameLst>
                                          <p:attrName>style.visibility</p:attrName>
                                        </p:attrNameLst>
                                      </p:cBhvr>
                                      <p:to>
                                        <p:strVal val="hidden"/>
                                      </p:to>
                                    </p:set>
                                  </p:childTnLst>
                                </p:cTn>
                              </p:par>
                              <p:par>
                                <p:cTn id="37" presetID="26" presetClass="exit" presetSubtype="0" fill="hold" nodeType="withEffect">
                                  <p:stCondLst>
                                    <p:cond delay="0"/>
                                  </p:stCondLst>
                                  <p:childTnLst>
                                    <p:animEffect transition="out" filter="wipe(down)">
                                      <p:cBhvr>
                                        <p:cTn id="38" dur="90" accel="50000">
                                          <p:stCondLst>
                                            <p:cond delay="910"/>
                                          </p:stCondLst>
                                        </p:cTn>
                                        <p:tgtEl>
                                          <p:spTgt spid="31746"/>
                                        </p:tgtEl>
                                      </p:cBhvr>
                                    </p:animEffect>
                                    <p:anim calcmode="lin" valueType="num">
                                      <p:cBhvr>
                                        <p:cTn id="39" dur="911" tmFilter="0,0; 0.14,0.31; 0.43,0.73; 0.71,0.91; 1.0,1.0">
                                          <p:stCondLst>
                                            <p:cond delay="0"/>
                                          </p:stCondLst>
                                        </p:cTn>
                                        <p:tgtEl>
                                          <p:spTgt spid="31746"/>
                                        </p:tgtEl>
                                        <p:attrNameLst>
                                          <p:attrName>ppt_x</p:attrName>
                                        </p:attrNameLst>
                                      </p:cBhvr>
                                      <p:tavLst>
                                        <p:tav tm="0">
                                          <p:val>
                                            <p:strVal val="ppt_x"/>
                                          </p:val>
                                        </p:tav>
                                        <p:tav tm="100000">
                                          <p:val>
                                            <p:strVal val="#ppt_x+0.25"/>
                                          </p:val>
                                        </p:tav>
                                      </p:tavLst>
                                    </p:anim>
                                    <p:anim calcmode="lin" valueType="num">
                                      <p:cBhvr>
                                        <p:cTn id="40" dur="89">
                                          <p:stCondLst>
                                            <p:cond delay="911"/>
                                          </p:stCondLst>
                                        </p:cTn>
                                        <p:tgtEl>
                                          <p:spTgt spid="31746"/>
                                        </p:tgtEl>
                                        <p:attrNameLst>
                                          <p:attrName>ppt_x</p:attrName>
                                        </p:attrNameLst>
                                      </p:cBhvr>
                                      <p:tavLst>
                                        <p:tav tm="0">
                                          <p:val>
                                            <p:strVal val="ppt_x"/>
                                          </p:val>
                                        </p:tav>
                                        <p:tav tm="100000">
                                          <p:val>
                                            <p:strVal val="ppt_x"/>
                                          </p:val>
                                        </p:tav>
                                      </p:tavLst>
                                    </p:anim>
                                    <p:anim calcmode="lin" valueType="num">
                                      <p:cBhvr>
                                        <p:cTn id="41" dur="332" tmFilter="0.0,0.0;0.25,0.07;0.50,0.2;0.75,0.467;1.0,1.0">
                                          <p:stCondLst>
                                            <p:cond delay="0"/>
                                          </p:stCondLst>
                                        </p:cTn>
                                        <p:tgtEl>
                                          <p:spTgt spid="3174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332" tmFilter="0, 0; 0.125,0.2665; 0.25,0.4; 0.375,0.465; 0.5,0.5;  0.625,0.535; 0.75,0.6; 0.875,0.7335; 1,1">
                                          <p:stCondLst>
                                            <p:cond delay="332"/>
                                          </p:stCondLst>
                                        </p:cTn>
                                        <p:tgtEl>
                                          <p:spTgt spid="3174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166" tmFilter="0, 0; 0.125,0.2665; 0.25,0.4; 0.375,0.465; 0.5,0.5;  0.625,0.535; 0.75,0.6; 0.875,0.7335; 1,1">
                                          <p:stCondLst>
                                            <p:cond delay="662"/>
                                          </p:stCondLst>
                                        </p:cTn>
                                        <p:tgtEl>
                                          <p:spTgt spid="3174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82" tmFilter="0, 0; 0.125,0.2665; 0.25,0.4; 0.375,0.465; 0.5,0.5;  0.625,0.535; 0.75,0.6; 0.875,0.7335; 1,1">
                                          <p:stCondLst>
                                            <p:cond delay="828"/>
                                          </p:stCondLst>
                                        </p:cTn>
                                        <p:tgtEl>
                                          <p:spTgt spid="3174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90" accel="50000">
                                          <p:stCondLst>
                                            <p:cond delay="910"/>
                                          </p:stCondLst>
                                        </p:cTn>
                                        <p:tgtEl>
                                          <p:spTgt spid="31746"/>
                                        </p:tgtEl>
                                        <p:attrNameLst>
                                          <p:attrName>ppt_y</p:attrName>
                                        </p:attrNameLst>
                                      </p:cBhvr>
                                      <p:tavLst>
                                        <p:tav tm="0">
                                          <p:val>
                                            <p:strVal val="ppt_y"/>
                                          </p:val>
                                        </p:tav>
                                        <p:tav tm="100000">
                                          <p:val>
                                            <p:strVal val="ppt_y+ppt_h"/>
                                          </p:val>
                                        </p:tav>
                                      </p:tavLst>
                                    </p:anim>
                                    <p:animScale>
                                      <p:cBhvr>
                                        <p:cTn id="46" dur="13">
                                          <p:stCondLst>
                                            <p:cond delay="310"/>
                                          </p:stCondLst>
                                        </p:cTn>
                                        <p:tgtEl>
                                          <p:spTgt spid="31746"/>
                                        </p:tgtEl>
                                      </p:cBhvr>
                                      <p:to x="100000" y="60000"/>
                                    </p:animScale>
                                    <p:animScale>
                                      <p:cBhvr>
                                        <p:cTn id="47" dur="83" decel="50000">
                                          <p:stCondLst>
                                            <p:cond delay="323"/>
                                          </p:stCondLst>
                                        </p:cTn>
                                        <p:tgtEl>
                                          <p:spTgt spid="31746"/>
                                        </p:tgtEl>
                                      </p:cBhvr>
                                      <p:to x="100000" y="100000"/>
                                    </p:animScale>
                                    <p:animScale>
                                      <p:cBhvr>
                                        <p:cTn id="48" dur="13">
                                          <p:stCondLst>
                                            <p:cond delay="656"/>
                                          </p:stCondLst>
                                        </p:cTn>
                                        <p:tgtEl>
                                          <p:spTgt spid="31746"/>
                                        </p:tgtEl>
                                      </p:cBhvr>
                                      <p:to x="100000" y="80000"/>
                                    </p:animScale>
                                    <p:animScale>
                                      <p:cBhvr>
                                        <p:cTn id="49" dur="83" decel="50000">
                                          <p:stCondLst>
                                            <p:cond delay="669"/>
                                          </p:stCondLst>
                                        </p:cTn>
                                        <p:tgtEl>
                                          <p:spTgt spid="31746"/>
                                        </p:tgtEl>
                                      </p:cBhvr>
                                      <p:to x="100000" y="100000"/>
                                    </p:animScale>
                                    <p:animScale>
                                      <p:cBhvr>
                                        <p:cTn id="50" dur="13">
                                          <p:stCondLst>
                                            <p:cond delay="821"/>
                                          </p:stCondLst>
                                        </p:cTn>
                                        <p:tgtEl>
                                          <p:spTgt spid="31746"/>
                                        </p:tgtEl>
                                      </p:cBhvr>
                                      <p:to x="100000" y="90000"/>
                                    </p:animScale>
                                    <p:animScale>
                                      <p:cBhvr>
                                        <p:cTn id="51" dur="83" decel="50000">
                                          <p:stCondLst>
                                            <p:cond delay="834"/>
                                          </p:stCondLst>
                                        </p:cTn>
                                        <p:tgtEl>
                                          <p:spTgt spid="31746"/>
                                        </p:tgtEl>
                                      </p:cBhvr>
                                      <p:to x="100000" y="100000"/>
                                    </p:animScale>
                                    <p:animScale>
                                      <p:cBhvr>
                                        <p:cTn id="52" dur="13">
                                          <p:stCondLst>
                                            <p:cond delay="904"/>
                                          </p:stCondLst>
                                        </p:cTn>
                                        <p:tgtEl>
                                          <p:spTgt spid="31746"/>
                                        </p:tgtEl>
                                      </p:cBhvr>
                                      <p:to x="100000" y="95000"/>
                                    </p:animScale>
                                    <p:animScale>
                                      <p:cBhvr>
                                        <p:cTn id="53" dur="83" decel="50000">
                                          <p:stCondLst>
                                            <p:cond delay="917"/>
                                          </p:stCondLst>
                                        </p:cTn>
                                        <p:tgtEl>
                                          <p:spTgt spid="31746"/>
                                        </p:tgtEl>
                                      </p:cBhvr>
                                      <p:to x="100000" y="100000"/>
                                    </p:animScale>
                                    <p:set>
                                      <p:cBhvr>
                                        <p:cTn id="54" dur="1" fill="hold">
                                          <p:stCondLst>
                                            <p:cond delay="999"/>
                                          </p:stCondLst>
                                        </p:cTn>
                                        <p:tgtEl>
                                          <p:spTgt spid="31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
            <a:ext cx="9144000" cy="690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146603" y="5823261"/>
            <a:ext cx="920844" cy="84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7176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1000" fill="hold"/>
                                        <p:tgtEl>
                                          <p:spTgt spid="5122"/>
                                        </p:tgtEl>
                                        <p:attrNameLst>
                                          <p:attrName>ppt_w</p:attrName>
                                        </p:attrNameLst>
                                      </p:cBhvr>
                                      <p:tavLst>
                                        <p:tav tm="0">
                                          <p:val>
                                            <p:fltVal val="0"/>
                                          </p:val>
                                        </p:tav>
                                        <p:tav tm="100000">
                                          <p:val>
                                            <p:strVal val="#ppt_w"/>
                                          </p:val>
                                        </p:tav>
                                      </p:tavLst>
                                    </p:anim>
                                    <p:anim calcmode="lin" valueType="num">
                                      <p:cBhvr>
                                        <p:cTn id="8" dur="1000" fill="hold"/>
                                        <p:tgtEl>
                                          <p:spTgt spid="5122"/>
                                        </p:tgtEl>
                                        <p:attrNameLst>
                                          <p:attrName>ppt_h</p:attrName>
                                        </p:attrNameLst>
                                      </p:cBhvr>
                                      <p:tavLst>
                                        <p:tav tm="0">
                                          <p:val>
                                            <p:fltVal val="0"/>
                                          </p:val>
                                        </p:tav>
                                        <p:tav tm="100000">
                                          <p:val>
                                            <p:strVal val="#ppt_h"/>
                                          </p:val>
                                        </p:tav>
                                      </p:tavLst>
                                    </p:anim>
                                    <p:anim calcmode="lin" valueType="num">
                                      <p:cBhvr>
                                        <p:cTn id="9" dur="1000" fill="hold"/>
                                        <p:tgtEl>
                                          <p:spTgt spid="5122"/>
                                        </p:tgtEl>
                                        <p:attrNameLst>
                                          <p:attrName>style.rotation</p:attrName>
                                        </p:attrNameLst>
                                      </p:cBhvr>
                                      <p:tavLst>
                                        <p:tav tm="0">
                                          <p:val>
                                            <p:fltVal val="90"/>
                                          </p:val>
                                        </p:tav>
                                        <p:tav tm="100000">
                                          <p:val>
                                            <p:fltVal val="0"/>
                                          </p:val>
                                        </p:tav>
                                      </p:tavLst>
                                    </p:anim>
                                    <p:animEffect transition="in" filter="fade">
                                      <p:cBhvr>
                                        <p:cTn id="10" dur="1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5122"/>
                                        </p:tgtEl>
                                        <p:attrNameLst>
                                          <p:attrName>ppt_w</p:attrName>
                                        </p:attrNameLst>
                                      </p:cBhvr>
                                      <p:tavLst>
                                        <p:tav tm="0">
                                          <p:val>
                                            <p:strVal val="ppt_w"/>
                                          </p:val>
                                        </p:tav>
                                        <p:tav tm="100000">
                                          <p:val>
                                            <p:fltVal val="0"/>
                                          </p:val>
                                        </p:tav>
                                      </p:tavLst>
                                    </p:anim>
                                    <p:anim calcmode="lin" valueType="num">
                                      <p:cBhvr>
                                        <p:cTn id="15" dur="1000"/>
                                        <p:tgtEl>
                                          <p:spTgt spid="5122"/>
                                        </p:tgtEl>
                                        <p:attrNameLst>
                                          <p:attrName>ppt_h</p:attrName>
                                        </p:attrNameLst>
                                      </p:cBhvr>
                                      <p:tavLst>
                                        <p:tav tm="0">
                                          <p:val>
                                            <p:strVal val="ppt_h"/>
                                          </p:val>
                                        </p:tav>
                                        <p:tav tm="100000">
                                          <p:val>
                                            <p:fltVal val="0"/>
                                          </p:val>
                                        </p:tav>
                                      </p:tavLst>
                                    </p:anim>
                                    <p:anim calcmode="lin" valueType="num">
                                      <p:cBhvr>
                                        <p:cTn id="16" dur="1000"/>
                                        <p:tgtEl>
                                          <p:spTgt spid="5122"/>
                                        </p:tgtEl>
                                        <p:attrNameLst>
                                          <p:attrName>style.rotation</p:attrName>
                                        </p:attrNameLst>
                                      </p:cBhvr>
                                      <p:tavLst>
                                        <p:tav tm="0">
                                          <p:val>
                                            <p:fltVal val="0"/>
                                          </p:val>
                                        </p:tav>
                                        <p:tav tm="100000">
                                          <p:val>
                                            <p:fltVal val="90"/>
                                          </p:val>
                                        </p:tav>
                                      </p:tavLst>
                                    </p:anim>
                                    <p:animEffect transition="out" filter="fade">
                                      <p:cBhvr>
                                        <p:cTn id="17" dur="1000"/>
                                        <p:tgtEl>
                                          <p:spTgt spid="5122"/>
                                        </p:tgtEl>
                                      </p:cBhvr>
                                    </p:animEffect>
                                    <p:set>
                                      <p:cBhvr>
                                        <p:cTn id="18" dur="1" fill="hold">
                                          <p:stCondLst>
                                            <p:cond delay="999"/>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80"/>
            <a:ext cx="9144001" cy="6888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106434" y="4842504"/>
            <a:ext cx="1173125" cy="1081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0686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fltVal val="0"/>
                                          </p:val>
                                        </p:tav>
                                        <p:tav tm="100000">
                                          <p:val>
                                            <p:strVal val="#ppt_w"/>
                                          </p:val>
                                        </p:tav>
                                      </p:tavLst>
                                    </p:anim>
                                    <p:anim calcmode="lin" valueType="num">
                                      <p:cBhvr>
                                        <p:cTn id="8" dur="1000" fill="hold"/>
                                        <p:tgtEl>
                                          <p:spTgt spid="6146"/>
                                        </p:tgtEl>
                                        <p:attrNameLst>
                                          <p:attrName>ppt_h</p:attrName>
                                        </p:attrNameLst>
                                      </p:cBhvr>
                                      <p:tavLst>
                                        <p:tav tm="0">
                                          <p:val>
                                            <p:fltVal val="0"/>
                                          </p:val>
                                        </p:tav>
                                        <p:tav tm="100000">
                                          <p:val>
                                            <p:strVal val="#ppt_h"/>
                                          </p:val>
                                        </p:tav>
                                      </p:tavLst>
                                    </p:anim>
                                    <p:anim calcmode="lin" valueType="num">
                                      <p:cBhvr>
                                        <p:cTn id="9" dur="1000" fill="hold"/>
                                        <p:tgtEl>
                                          <p:spTgt spid="6146"/>
                                        </p:tgtEl>
                                        <p:attrNameLst>
                                          <p:attrName>style.rotation</p:attrName>
                                        </p:attrNameLst>
                                      </p:cBhvr>
                                      <p:tavLst>
                                        <p:tav tm="0">
                                          <p:val>
                                            <p:fltVal val="90"/>
                                          </p:val>
                                        </p:tav>
                                        <p:tav tm="100000">
                                          <p:val>
                                            <p:fltVal val="0"/>
                                          </p:val>
                                        </p:tav>
                                      </p:tavLst>
                                    </p:anim>
                                    <p:animEffect transition="in" filter="fade">
                                      <p:cBhvr>
                                        <p:cTn id="10" dur="10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6146"/>
                                        </p:tgtEl>
                                        <p:attrNameLst>
                                          <p:attrName>ppt_w</p:attrName>
                                        </p:attrNameLst>
                                      </p:cBhvr>
                                      <p:tavLst>
                                        <p:tav tm="0">
                                          <p:val>
                                            <p:strVal val="ppt_w"/>
                                          </p:val>
                                        </p:tav>
                                        <p:tav tm="100000">
                                          <p:val>
                                            <p:fltVal val="0"/>
                                          </p:val>
                                        </p:tav>
                                      </p:tavLst>
                                    </p:anim>
                                    <p:anim calcmode="lin" valueType="num">
                                      <p:cBhvr>
                                        <p:cTn id="15" dur="1000"/>
                                        <p:tgtEl>
                                          <p:spTgt spid="6146"/>
                                        </p:tgtEl>
                                        <p:attrNameLst>
                                          <p:attrName>ppt_h</p:attrName>
                                        </p:attrNameLst>
                                      </p:cBhvr>
                                      <p:tavLst>
                                        <p:tav tm="0">
                                          <p:val>
                                            <p:strVal val="ppt_h"/>
                                          </p:val>
                                        </p:tav>
                                        <p:tav tm="100000">
                                          <p:val>
                                            <p:fltVal val="0"/>
                                          </p:val>
                                        </p:tav>
                                      </p:tavLst>
                                    </p:anim>
                                    <p:anim calcmode="lin" valueType="num">
                                      <p:cBhvr>
                                        <p:cTn id="16" dur="1000"/>
                                        <p:tgtEl>
                                          <p:spTgt spid="6146"/>
                                        </p:tgtEl>
                                        <p:attrNameLst>
                                          <p:attrName>style.rotation</p:attrName>
                                        </p:attrNameLst>
                                      </p:cBhvr>
                                      <p:tavLst>
                                        <p:tav tm="0">
                                          <p:val>
                                            <p:fltVal val="0"/>
                                          </p:val>
                                        </p:tav>
                                        <p:tav tm="100000">
                                          <p:val>
                                            <p:fltVal val="90"/>
                                          </p:val>
                                        </p:tav>
                                      </p:tavLst>
                                    </p:anim>
                                    <p:animEffect transition="out" filter="fade">
                                      <p:cBhvr>
                                        <p:cTn id="17" dur="1000"/>
                                        <p:tgtEl>
                                          <p:spTgt spid="6146"/>
                                        </p:tgtEl>
                                      </p:cBhvr>
                                    </p:animEffect>
                                    <p:set>
                                      <p:cBhvr>
                                        <p:cTn id="18" dur="1" fill="hold">
                                          <p:stCondLst>
                                            <p:cond delay="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961" y="1823264"/>
            <a:ext cx="8610600" cy="4154984"/>
          </a:xfrm>
          <a:prstGeom prst="rect">
            <a:avLst/>
          </a:prstGeom>
        </p:spPr>
        <p:txBody>
          <a:bodyPr wrap="square">
            <a:spAutoFit/>
          </a:bodyPr>
          <a:lstStyle/>
          <a:p>
            <a:r>
              <a:rPr lang="en-US" sz="4400" b="1" dirty="0" smtClean="0">
                <a:solidFill>
                  <a:srgbClr val="FF0000"/>
                </a:solidFill>
              </a:rPr>
              <a:t>Circles</a:t>
            </a:r>
            <a:r>
              <a:rPr lang="en-US" sz="4400" b="1" dirty="0" smtClean="0"/>
              <a:t> – </a:t>
            </a:r>
            <a:r>
              <a:rPr lang="en-US" sz="3200" b="1" dirty="0" smtClean="0"/>
              <a:t>You can segment your </a:t>
            </a:r>
            <a:r>
              <a:rPr lang="en-US" sz="4000" b="1" dirty="0" smtClean="0"/>
              <a:t>circles/audience</a:t>
            </a:r>
            <a:endParaRPr lang="en-US" sz="3600" b="1" dirty="0" smtClean="0"/>
          </a:p>
          <a:p>
            <a:r>
              <a:rPr lang="en-US" sz="4400" b="1" dirty="0" smtClean="0">
                <a:solidFill>
                  <a:srgbClr val="FF0000"/>
                </a:solidFill>
              </a:rPr>
              <a:t>Photos</a:t>
            </a:r>
            <a:r>
              <a:rPr lang="en-US" sz="4400" b="1" dirty="0" smtClean="0"/>
              <a:t> - </a:t>
            </a:r>
            <a:r>
              <a:rPr lang="en-US" sz="4400" b="1" dirty="0"/>
              <a:t> </a:t>
            </a:r>
            <a:r>
              <a:rPr lang="en-US" sz="3200" b="1" dirty="0"/>
              <a:t>photos in Google + will rank VERY highly in Google Image search</a:t>
            </a:r>
            <a:endParaRPr lang="en-US" sz="3200" b="1" dirty="0" smtClean="0"/>
          </a:p>
          <a:p>
            <a:r>
              <a:rPr lang="en-US" sz="4000" b="1" dirty="0" smtClean="0">
                <a:solidFill>
                  <a:srgbClr val="FF0000"/>
                </a:solidFill>
              </a:rPr>
              <a:t>Hangouts</a:t>
            </a:r>
            <a:r>
              <a:rPr lang="en-US" sz="4000" b="1" dirty="0" smtClean="0"/>
              <a:t> - </a:t>
            </a:r>
            <a:r>
              <a:rPr lang="en-US" sz="3200" b="1" dirty="0" smtClean="0"/>
              <a:t>It’s </a:t>
            </a:r>
            <a:r>
              <a:rPr lang="en-US" sz="3200" b="1" dirty="0"/>
              <a:t>basically a way of hanging out with loads of people at the same time using video chat</a:t>
            </a:r>
            <a:r>
              <a:rPr lang="en-US" sz="3200" b="1" dirty="0" smtClean="0"/>
              <a:t>. Great for new intro’s</a:t>
            </a:r>
          </a:p>
        </p:txBody>
      </p:sp>
      <p:pic>
        <p:nvPicPr>
          <p:cNvPr id="6" name="Picture 5"/>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8069">
            <a:off x="1268259" y="394600"/>
            <a:ext cx="1229832" cy="1133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https://encrypted-tbn1.google.com/images?q=tbn:ANd9GcTekzyeYpUMU19inZi-MkHMAM6z1SUtzGakiqeiJ0kw3UkdIGAr"/>
          <p:cNvPicPr>
            <a:picLocks noChangeAspect="1" noChangeArrowheads="1"/>
          </p:cNvPicPr>
          <p:nvPr/>
        </p:nvPicPr>
        <p:blipFill>
          <a:blip r:embed="rId4">
            <a:clrChange>
              <a:clrFrom>
                <a:srgbClr val="F8F6F9"/>
              </a:clrFrom>
              <a:clrTo>
                <a:srgbClr val="F8F6F9">
                  <a:alpha val="0"/>
                </a:srgbClr>
              </a:clrTo>
            </a:clrChange>
            <a:extLst>
              <a:ext uri="{28A0092B-C50C-407E-A947-70E740481C1C}">
                <a14:useLocalDpi xmlns:a14="http://schemas.microsoft.com/office/drawing/2010/main" val="0"/>
              </a:ext>
            </a:extLst>
          </a:blip>
          <a:srcRect/>
          <a:stretch>
            <a:fillRect/>
          </a:stretch>
        </p:blipFill>
        <p:spPr bwMode="auto">
          <a:xfrm>
            <a:off x="3124200" y="-3811"/>
            <a:ext cx="2705100" cy="16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6019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Scale>
                                      <p:cBhvr>
                                        <p:cTn id="14"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1" end="1"/>
                                            </p:txEl>
                                          </p:spTgt>
                                        </p:tgtEl>
                                        <p:attrNameLst>
                                          <p:attrName>ppt_x</p:attrName>
                                          <p:attrName>ppt_y</p:attrName>
                                        </p:attrNameLst>
                                      </p:cBhvr>
                                    </p:animMotion>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Scale>
                                      <p:cBhvr>
                                        <p:cTn id="21"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2" end="2"/>
                                            </p:txEl>
                                          </p:spTgt>
                                        </p:tgtEl>
                                        <p:attrNameLst>
                                          <p:attrName>ppt_x</p:attrName>
                                          <p:attrName>ppt_y</p:attrName>
                                        </p:attrNameLst>
                                      </p:cBhvr>
                                    </p:animMotion>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xit" presetSubtype="0" fill="hold" grpId="0" nodeType="clickEffect">
                                  <p:stCondLst>
                                    <p:cond delay="0"/>
                                  </p:stCondLst>
                                  <p:childTnLst>
                                    <p:anim calcmode="lin" valueType="num">
                                      <p:cBhvr>
                                        <p:cTn id="27" dur="1000"/>
                                        <p:tgtEl>
                                          <p:spTgt spid="3">
                                            <p:txEl>
                                              <p:pRg st="0" end="0"/>
                                            </p:txEl>
                                          </p:spTgt>
                                        </p:tgtEl>
                                        <p:attrNameLst>
                                          <p:attrName>ppt_w</p:attrName>
                                        </p:attrNameLst>
                                      </p:cBhvr>
                                      <p:tavLst>
                                        <p:tav tm="0">
                                          <p:val>
                                            <p:strVal val="ppt_w"/>
                                          </p:val>
                                        </p:tav>
                                        <p:tav tm="100000">
                                          <p:val>
                                            <p:fltVal val="0"/>
                                          </p:val>
                                        </p:tav>
                                      </p:tavLst>
                                    </p:anim>
                                    <p:anim calcmode="lin" valueType="num">
                                      <p:cBhvr>
                                        <p:cTn id="28" dur="1000"/>
                                        <p:tgtEl>
                                          <p:spTgt spid="3">
                                            <p:txEl>
                                              <p:pRg st="0" end="0"/>
                                            </p:txEl>
                                          </p:spTgt>
                                        </p:tgtEl>
                                        <p:attrNameLst>
                                          <p:attrName>ppt_h</p:attrName>
                                        </p:attrNameLst>
                                      </p:cBhvr>
                                      <p:tavLst>
                                        <p:tav tm="0">
                                          <p:val>
                                            <p:strVal val="ppt_h"/>
                                          </p:val>
                                        </p:tav>
                                        <p:tav tm="100000">
                                          <p:val>
                                            <p:fltVal val="0"/>
                                          </p:val>
                                        </p:tav>
                                      </p:tavLst>
                                    </p:anim>
                                    <p:anim calcmode="lin" valueType="num">
                                      <p:cBhvr>
                                        <p:cTn id="29"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30" dur="1000"/>
                                        <p:tgtEl>
                                          <p:spTgt spid="3">
                                            <p:txEl>
                                              <p:pRg st="0" end="0"/>
                                            </p:txEl>
                                          </p:spTgt>
                                        </p:tgtEl>
                                      </p:cBhvr>
                                    </p:animEffect>
                                    <p:set>
                                      <p:cBhvr>
                                        <p:cTn id="31" dur="1" fill="hold">
                                          <p:stCondLst>
                                            <p:cond delay="999"/>
                                          </p:stCondLst>
                                        </p:cTn>
                                        <p:tgtEl>
                                          <p:spTgt spid="3">
                                            <p:txEl>
                                              <p:pRg st="0" end="0"/>
                                            </p:txEl>
                                          </p:spTgt>
                                        </p:tgtEl>
                                        <p:attrNameLst>
                                          <p:attrName>style.visibility</p:attrName>
                                        </p:attrNameLst>
                                      </p:cBhvr>
                                      <p:to>
                                        <p:strVal val="hidden"/>
                                      </p:to>
                                    </p:set>
                                  </p:childTnLst>
                                </p:cTn>
                              </p:par>
                              <p:par>
                                <p:cTn id="32" presetID="31" presetClass="exit" presetSubtype="0" fill="hold" grpId="0" nodeType="withEffect">
                                  <p:stCondLst>
                                    <p:cond delay="0"/>
                                  </p:stCondLst>
                                  <p:childTnLst>
                                    <p:anim calcmode="lin" valueType="num">
                                      <p:cBhvr>
                                        <p:cTn id="33" dur="1000"/>
                                        <p:tgtEl>
                                          <p:spTgt spid="3">
                                            <p:txEl>
                                              <p:pRg st="1" end="1"/>
                                            </p:txEl>
                                          </p:spTgt>
                                        </p:tgtEl>
                                        <p:attrNameLst>
                                          <p:attrName>ppt_w</p:attrName>
                                        </p:attrNameLst>
                                      </p:cBhvr>
                                      <p:tavLst>
                                        <p:tav tm="0">
                                          <p:val>
                                            <p:strVal val="ppt_w"/>
                                          </p:val>
                                        </p:tav>
                                        <p:tav tm="100000">
                                          <p:val>
                                            <p:fltVal val="0"/>
                                          </p:val>
                                        </p:tav>
                                      </p:tavLst>
                                    </p:anim>
                                    <p:anim calcmode="lin" valueType="num">
                                      <p:cBhvr>
                                        <p:cTn id="34" dur="1000"/>
                                        <p:tgtEl>
                                          <p:spTgt spid="3">
                                            <p:txEl>
                                              <p:pRg st="1" end="1"/>
                                            </p:txEl>
                                          </p:spTgt>
                                        </p:tgtEl>
                                        <p:attrNameLst>
                                          <p:attrName>ppt_h</p:attrName>
                                        </p:attrNameLst>
                                      </p:cBhvr>
                                      <p:tavLst>
                                        <p:tav tm="0">
                                          <p:val>
                                            <p:strVal val="ppt_h"/>
                                          </p:val>
                                        </p:tav>
                                        <p:tav tm="100000">
                                          <p:val>
                                            <p:fltVal val="0"/>
                                          </p:val>
                                        </p:tav>
                                      </p:tavLst>
                                    </p:anim>
                                    <p:anim calcmode="lin" valueType="num">
                                      <p:cBhvr>
                                        <p:cTn id="35"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36" dur="1000"/>
                                        <p:tgtEl>
                                          <p:spTgt spid="3">
                                            <p:txEl>
                                              <p:pRg st="1" end="1"/>
                                            </p:txEl>
                                          </p:spTgt>
                                        </p:tgtEl>
                                      </p:cBhvr>
                                    </p:animEffect>
                                    <p:set>
                                      <p:cBhvr>
                                        <p:cTn id="37" dur="1" fill="hold">
                                          <p:stCondLst>
                                            <p:cond delay="999"/>
                                          </p:stCondLst>
                                        </p:cTn>
                                        <p:tgtEl>
                                          <p:spTgt spid="3">
                                            <p:txEl>
                                              <p:pRg st="1" end="1"/>
                                            </p:txEl>
                                          </p:spTgt>
                                        </p:tgtEl>
                                        <p:attrNameLst>
                                          <p:attrName>style.visibility</p:attrName>
                                        </p:attrNameLst>
                                      </p:cBhvr>
                                      <p:to>
                                        <p:strVal val="hidden"/>
                                      </p:to>
                                    </p:set>
                                  </p:childTnLst>
                                </p:cTn>
                              </p:par>
                              <p:par>
                                <p:cTn id="38" presetID="31" presetClass="exit" presetSubtype="0" fill="hold" grpId="0" nodeType="withEffect">
                                  <p:stCondLst>
                                    <p:cond delay="0"/>
                                  </p:stCondLst>
                                  <p:childTnLst>
                                    <p:anim calcmode="lin" valueType="num">
                                      <p:cBhvr>
                                        <p:cTn id="39" dur="1000"/>
                                        <p:tgtEl>
                                          <p:spTgt spid="3">
                                            <p:txEl>
                                              <p:pRg st="2" end="2"/>
                                            </p:txEl>
                                          </p:spTgt>
                                        </p:tgtEl>
                                        <p:attrNameLst>
                                          <p:attrName>ppt_w</p:attrName>
                                        </p:attrNameLst>
                                      </p:cBhvr>
                                      <p:tavLst>
                                        <p:tav tm="0">
                                          <p:val>
                                            <p:strVal val="ppt_w"/>
                                          </p:val>
                                        </p:tav>
                                        <p:tav tm="100000">
                                          <p:val>
                                            <p:fltVal val="0"/>
                                          </p:val>
                                        </p:tav>
                                      </p:tavLst>
                                    </p:anim>
                                    <p:anim calcmode="lin" valueType="num">
                                      <p:cBhvr>
                                        <p:cTn id="40" dur="1000"/>
                                        <p:tgtEl>
                                          <p:spTgt spid="3">
                                            <p:txEl>
                                              <p:pRg st="2" end="2"/>
                                            </p:txEl>
                                          </p:spTgt>
                                        </p:tgtEl>
                                        <p:attrNameLst>
                                          <p:attrName>ppt_h</p:attrName>
                                        </p:attrNameLst>
                                      </p:cBhvr>
                                      <p:tavLst>
                                        <p:tav tm="0">
                                          <p:val>
                                            <p:strVal val="ppt_h"/>
                                          </p:val>
                                        </p:tav>
                                        <p:tav tm="100000">
                                          <p:val>
                                            <p:fltVal val="0"/>
                                          </p:val>
                                        </p:tav>
                                      </p:tavLst>
                                    </p:anim>
                                    <p:anim calcmode="lin" valueType="num">
                                      <p:cBhvr>
                                        <p:cTn id="41" dur="100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42" dur="1000"/>
                                        <p:tgtEl>
                                          <p:spTgt spid="3">
                                            <p:txEl>
                                              <p:pRg st="2" end="2"/>
                                            </p:txEl>
                                          </p:spTgt>
                                        </p:tgtEl>
                                      </p:cBhvr>
                                    </p:animEffect>
                                    <p:set>
                                      <p:cBhvr>
                                        <p:cTn id="43" dur="1" fill="hold">
                                          <p:stCondLst>
                                            <p:cond delay="999"/>
                                          </p:stCondLst>
                                        </p:cTn>
                                        <p:tgtEl>
                                          <p:spTgt spid="3">
                                            <p:txEl>
                                              <p:pRg st="2" end="2"/>
                                            </p:txEl>
                                          </p:spTgt>
                                        </p:tgtEl>
                                        <p:attrNameLst>
                                          <p:attrName>style.visibility</p:attrName>
                                        </p:attrNameLst>
                                      </p:cBhvr>
                                      <p:to>
                                        <p:strVal val="hidden"/>
                                      </p:to>
                                    </p:set>
                                  </p:childTnLst>
                                </p:cTn>
                              </p:par>
                              <p:par>
                                <p:cTn id="44" presetID="31" presetClass="exit" presetSubtype="0" fill="hold" nodeType="withEffect">
                                  <p:stCondLst>
                                    <p:cond delay="0"/>
                                  </p:stCondLst>
                                  <p:childTnLst>
                                    <p:anim calcmode="lin" valueType="num">
                                      <p:cBhvr>
                                        <p:cTn id="45" dur="1000"/>
                                        <p:tgtEl>
                                          <p:spTgt spid="7172"/>
                                        </p:tgtEl>
                                        <p:attrNameLst>
                                          <p:attrName>ppt_w</p:attrName>
                                        </p:attrNameLst>
                                      </p:cBhvr>
                                      <p:tavLst>
                                        <p:tav tm="0">
                                          <p:val>
                                            <p:strVal val="ppt_w"/>
                                          </p:val>
                                        </p:tav>
                                        <p:tav tm="100000">
                                          <p:val>
                                            <p:fltVal val="0"/>
                                          </p:val>
                                        </p:tav>
                                      </p:tavLst>
                                    </p:anim>
                                    <p:anim calcmode="lin" valueType="num">
                                      <p:cBhvr>
                                        <p:cTn id="46" dur="1000"/>
                                        <p:tgtEl>
                                          <p:spTgt spid="7172"/>
                                        </p:tgtEl>
                                        <p:attrNameLst>
                                          <p:attrName>ppt_h</p:attrName>
                                        </p:attrNameLst>
                                      </p:cBhvr>
                                      <p:tavLst>
                                        <p:tav tm="0">
                                          <p:val>
                                            <p:strVal val="ppt_h"/>
                                          </p:val>
                                        </p:tav>
                                        <p:tav tm="100000">
                                          <p:val>
                                            <p:fltVal val="0"/>
                                          </p:val>
                                        </p:tav>
                                      </p:tavLst>
                                    </p:anim>
                                    <p:anim calcmode="lin" valueType="num">
                                      <p:cBhvr>
                                        <p:cTn id="47" dur="1000"/>
                                        <p:tgtEl>
                                          <p:spTgt spid="7172"/>
                                        </p:tgtEl>
                                        <p:attrNameLst>
                                          <p:attrName>style.rotation</p:attrName>
                                        </p:attrNameLst>
                                      </p:cBhvr>
                                      <p:tavLst>
                                        <p:tav tm="0">
                                          <p:val>
                                            <p:fltVal val="0"/>
                                          </p:val>
                                        </p:tav>
                                        <p:tav tm="100000">
                                          <p:val>
                                            <p:fltVal val="90"/>
                                          </p:val>
                                        </p:tav>
                                      </p:tavLst>
                                    </p:anim>
                                    <p:animEffect transition="out" filter="fade">
                                      <p:cBhvr>
                                        <p:cTn id="48" dur="1000"/>
                                        <p:tgtEl>
                                          <p:spTgt spid="7172"/>
                                        </p:tgtEl>
                                      </p:cBhvr>
                                    </p:animEffect>
                                    <p:set>
                                      <p:cBhvr>
                                        <p:cTn id="49" dur="1" fill="hold">
                                          <p:stCondLst>
                                            <p:cond delay="999"/>
                                          </p:stCondLst>
                                        </p:cTn>
                                        <p:tgtEl>
                                          <p:spTgt spid="7172"/>
                                        </p:tgtEl>
                                        <p:attrNameLst>
                                          <p:attrName>style.visibility</p:attrName>
                                        </p:attrNameLst>
                                      </p:cBhvr>
                                      <p:to>
                                        <p:strVal val="hidden"/>
                                      </p:to>
                                    </p:set>
                                  </p:childTnLst>
                                </p:cTn>
                              </p:par>
                              <p:par>
                                <p:cTn id="50" presetID="31" presetClass="exit" presetSubtype="0" fill="hold" nodeType="withEffect">
                                  <p:stCondLst>
                                    <p:cond delay="0"/>
                                  </p:stCondLst>
                                  <p:childTnLst>
                                    <p:anim calcmode="lin" valueType="num">
                                      <p:cBhvr>
                                        <p:cTn id="51" dur="1000"/>
                                        <p:tgtEl>
                                          <p:spTgt spid="6"/>
                                        </p:tgtEl>
                                        <p:attrNameLst>
                                          <p:attrName>ppt_w</p:attrName>
                                        </p:attrNameLst>
                                      </p:cBhvr>
                                      <p:tavLst>
                                        <p:tav tm="0">
                                          <p:val>
                                            <p:strVal val="ppt_w"/>
                                          </p:val>
                                        </p:tav>
                                        <p:tav tm="100000">
                                          <p:val>
                                            <p:fltVal val="0"/>
                                          </p:val>
                                        </p:tav>
                                      </p:tavLst>
                                    </p:anim>
                                    <p:anim calcmode="lin" valueType="num">
                                      <p:cBhvr>
                                        <p:cTn id="52" dur="1000"/>
                                        <p:tgtEl>
                                          <p:spTgt spid="6"/>
                                        </p:tgtEl>
                                        <p:attrNameLst>
                                          <p:attrName>ppt_h</p:attrName>
                                        </p:attrNameLst>
                                      </p:cBhvr>
                                      <p:tavLst>
                                        <p:tav tm="0">
                                          <p:val>
                                            <p:strVal val="ppt_h"/>
                                          </p:val>
                                        </p:tav>
                                        <p:tav tm="100000">
                                          <p:val>
                                            <p:fltVal val="0"/>
                                          </p:val>
                                        </p:tav>
                                      </p:tavLst>
                                    </p:anim>
                                    <p:anim calcmode="lin" valueType="num">
                                      <p:cBhvr>
                                        <p:cTn id="53" dur="1000"/>
                                        <p:tgtEl>
                                          <p:spTgt spid="6"/>
                                        </p:tgtEl>
                                        <p:attrNameLst>
                                          <p:attrName>style.rotation</p:attrName>
                                        </p:attrNameLst>
                                      </p:cBhvr>
                                      <p:tavLst>
                                        <p:tav tm="0">
                                          <p:val>
                                            <p:fltVal val="0"/>
                                          </p:val>
                                        </p:tav>
                                        <p:tav tm="100000">
                                          <p:val>
                                            <p:fltVal val="90"/>
                                          </p:val>
                                        </p:tav>
                                      </p:tavLst>
                                    </p:anim>
                                    <p:animEffect transition="out" filter="fade">
                                      <p:cBhvr>
                                        <p:cTn id="54" dur="1000"/>
                                        <p:tgtEl>
                                          <p:spTgt spid="6"/>
                                        </p:tgtEl>
                                      </p:cBhvr>
                                    </p:animEffect>
                                    <p:set>
                                      <p:cBhvr>
                                        <p:cTn id="55"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4" name="Picture 6" descr="http://www.gravity7.com/blog/media/wp-content/uploads/2011/06/google+-circl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96012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6478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wipe(down)">
                                      <p:cBhvr>
                                        <p:cTn id="7" dur="290">
                                          <p:stCondLst>
                                            <p:cond delay="0"/>
                                          </p:stCondLst>
                                        </p:cTn>
                                        <p:tgtEl>
                                          <p:spTgt spid="22534"/>
                                        </p:tgtEl>
                                      </p:cBhvr>
                                    </p:animEffect>
                                    <p:anim calcmode="lin" valueType="num">
                                      <p:cBhvr>
                                        <p:cTn id="8" dur="911" tmFilter="0,0; 0.14,0.36; 0.43,0.73; 0.71,0.91; 1.0,1.0">
                                          <p:stCondLst>
                                            <p:cond delay="0"/>
                                          </p:stCondLst>
                                        </p:cTn>
                                        <p:tgtEl>
                                          <p:spTgt spid="2253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253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253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253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2534"/>
                                        </p:tgtEl>
                                        <p:attrNameLst>
                                          <p:attrName>ppt_y</p:attrName>
                                        </p:attrNameLst>
                                      </p:cBhvr>
                                      <p:tavLst>
                                        <p:tav tm="0" fmla="#ppt_y-sin(pi*$)/81">
                                          <p:val>
                                            <p:fltVal val="0"/>
                                          </p:val>
                                        </p:tav>
                                        <p:tav tm="100000">
                                          <p:val>
                                            <p:fltVal val="1"/>
                                          </p:val>
                                        </p:tav>
                                      </p:tavLst>
                                    </p:anim>
                                    <p:animScale>
                                      <p:cBhvr>
                                        <p:cTn id="13" dur="13">
                                          <p:stCondLst>
                                            <p:cond delay="325"/>
                                          </p:stCondLst>
                                        </p:cTn>
                                        <p:tgtEl>
                                          <p:spTgt spid="22534"/>
                                        </p:tgtEl>
                                      </p:cBhvr>
                                      <p:to x="100000" y="60000"/>
                                    </p:animScale>
                                    <p:animScale>
                                      <p:cBhvr>
                                        <p:cTn id="14" dur="83" decel="50000">
                                          <p:stCondLst>
                                            <p:cond delay="338"/>
                                          </p:stCondLst>
                                        </p:cTn>
                                        <p:tgtEl>
                                          <p:spTgt spid="22534"/>
                                        </p:tgtEl>
                                      </p:cBhvr>
                                      <p:to x="100000" y="100000"/>
                                    </p:animScale>
                                    <p:animScale>
                                      <p:cBhvr>
                                        <p:cTn id="15" dur="13">
                                          <p:stCondLst>
                                            <p:cond delay="656"/>
                                          </p:stCondLst>
                                        </p:cTn>
                                        <p:tgtEl>
                                          <p:spTgt spid="22534"/>
                                        </p:tgtEl>
                                      </p:cBhvr>
                                      <p:to x="100000" y="80000"/>
                                    </p:animScale>
                                    <p:animScale>
                                      <p:cBhvr>
                                        <p:cTn id="16" dur="83" decel="50000">
                                          <p:stCondLst>
                                            <p:cond delay="669"/>
                                          </p:stCondLst>
                                        </p:cTn>
                                        <p:tgtEl>
                                          <p:spTgt spid="22534"/>
                                        </p:tgtEl>
                                      </p:cBhvr>
                                      <p:to x="100000" y="100000"/>
                                    </p:animScale>
                                    <p:animScale>
                                      <p:cBhvr>
                                        <p:cTn id="17" dur="13">
                                          <p:stCondLst>
                                            <p:cond delay="821"/>
                                          </p:stCondLst>
                                        </p:cTn>
                                        <p:tgtEl>
                                          <p:spTgt spid="22534"/>
                                        </p:tgtEl>
                                      </p:cBhvr>
                                      <p:to x="100000" y="90000"/>
                                    </p:animScale>
                                    <p:animScale>
                                      <p:cBhvr>
                                        <p:cTn id="18" dur="83" decel="50000">
                                          <p:stCondLst>
                                            <p:cond delay="834"/>
                                          </p:stCondLst>
                                        </p:cTn>
                                        <p:tgtEl>
                                          <p:spTgt spid="22534"/>
                                        </p:tgtEl>
                                      </p:cBhvr>
                                      <p:to x="100000" y="100000"/>
                                    </p:animScale>
                                    <p:animScale>
                                      <p:cBhvr>
                                        <p:cTn id="19" dur="13">
                                          <p:stCondLst>
                                            <p:cond delay="904"/>
                                          </p:stCondLst>
                                        </p:cTn>
                                        <p:tgtEl>
                                          <p:spTgt spid="22534"/>
                                        </p:tgtEl>
                                      </p:cBhvr>
                                      <p:to x="100000" y="95000"/>
                                    </p:animScale>
                                    <p:animScale>
                                      <p:cBhvr>
                                        <p:cTn id="20" dur="83" decel="50000">
                                          <p:stCondLst>
                                            <p:cond delay="917"/>
                                          </p:stCondLst>
                                        </p:cTn>
                                        <p:tgtEl>
                                          <p:spTgt spid="225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xit" presetSubtype="0" fill="hold" nodeType="clickEffect">
                                  <p:stCondLst>
                                    <p:cond delay="0"/>
                                  </p:stCondLst>
                                  <p:childTnLst>
                                    <p:animEffect transition="out" filter="wipe(down)">
                                      <p:cBhvr>
                                        <p:cTn id="24" dur="45" accel="50000">
                                          <p:stCondLst>
                                            <p:cond delay="455"/>
                                          </p:stCondLst>
                                        </p:cTn>
                                        <p:tgtEl>
                                          <p:spTgt spid="22534"/>
                                        </p:tgtEl>
                                      </p:cBhvr>
                                    </p:animEffect>
                                    <p:anim calcmode="lin" valueType="num">
                                      <p:cBhvr>
                                        <p:cTn id="25" dur="455" tmFilter="0,0; 0.14,0.31; 0.43,0.73; 0.71,0.91; 1.0,1.0">
                                          <p:stCondLst>
                                            <p:cond delay="0"/>
                                          </p:stCondLst>
                                        </p:cTn>
                                        <p:tgtEl>
                                          <p:spTgt spid="22534"/>
                                        </p:tgtEl>
                                        <p:attrNameLst>
                                          <p:attrName>ppt_x</p:attrName>
                                        </p:attrNameLst>
                                      </p:cBhvr>
                                      <p:tavLst>
                                        <p:tav tm="0">
                                          <p:val>
                                            <p:strVal val="ppt_x"/>
                                          </p:val>
                                        </p:tav>
                                        <p:tav tm="100000">
                                          <p:val>
                                            <p:strVal val="#ppt_x+0.25"/>
                                          </p:val>
                                        </p:tav>
                                      </p:tavLst>
                                    </p:anim>
                                    <p:anim calcmode="lin" valueType="num">
                                      <p:cBhvr>
                                        <p:cTn id="26" dur="44">
                                          <p:stCondLst>
                                            <p:cond delay="455"/>
                                          </p:stCondLst>
                                        </p:cTn>
                                        <p:tgtEl>
                                          <p:spTgt spid="22534"/>
                                        </p:tgtEl>
                                        <p:attrNameLst>
                                          <p:attrName>ppt_x</p:attrName>
                                        </p:attrNameLst>
                                      </p:cBhvr>
                                      <p:tavLst>
                                        <p:tav tm="0">
                                          <p:val>
                                            <p:strVal val="ppt_x"/>
                                          </p:val>
                                        </p:tav>
                                        <p:tav tm="100000">
                                          <p:val>
                                            <p:strVal val="ppt_x"/>
                                          </p:val>
                                        </p:tav>
                                      </p:tavLst>
                                    </p:anim>
                                    <p:anim calcmode="lin" valueType="num">
                                      <p:cBhvr>
                                        <p:cTn id="27" dur="166" tmFilter="0.0,0.0;0.25,0.07;0.50,0.2;0.75,0.467;1.0,1.0">
                                          <p:stCondLst>
                                            <p:cond delay="0"/>
                                          </p:stCondLst>
                                        </p:cTn>
                                        <p:tgtEl>
                                          <p:spTgt spid="2253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8" dur="166" tmFilter="0, 0; 0.125,0.2665; 0.25,0.4; 0.375,0.465; 0.5,0.5;  0.625,0.535; 0.75,0.6; 0.875,0.7335; 1,1">
                                          <p:stCondLst>
                                            <p:cond delay="166"/>
                                          </p:stCondLst>
                                        </p:cTn>
                                        <p:tgtEl>
                                          <p:spTgt spid="2253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9" dur="83" tmFilter="0, 0; 0.125,0.2665; 0.25,0.4; 0.375,0.465; 0.5,0.5;  0.625,0.535; 0.75,0.6; 0.875,0.7335; 1,1">
                                          <p:stCondLst>
                                            <p:cond delay="331"/>
                                          </p:stCondLst>
                                        </p:cTn>
                                        <p:tgtEl>
                                          <p:spTgt spid="2253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0" dur="41" tmFilter="0, 0; 0.125,0.2665; 0.25,0.4; 0.375,0.465; 0.5,0.5;  0.625,0.535; 0.75,0.6; 0.875,0.7335; 1,1">
                                          <p:stCondLst>
                                            <p:cond delay="414"/>
                                          </p:stCondLst>
                                        </p:cTn>
                                        <p:tgtEl>
                                          <p:spTgt spid="2253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1" dur="45" accel="50000">
                                          <p:stCondLst>
                                            <p:cond delay="455"/>
                                          </p:stCondLst>
                                        </p:cTn>
                                        <p:tgtEl>
                                          <p:spTgt spid="22534"/>
                                        </p:tgtEl>
                                        <p:attrNameLst>
                                          <p:attrName>ppt_y</p:attrName>
                                        </p:attrNameLst>
                                      </p:cBhvr>
                                      <p:tavLst>
                                        <p:tav tm="0">
                                          <p:val>
                                            <p:strVal val="ppt_y"/>
                                          </p:val>
                                        </p:tav>
                                        <p:tav tm="100000">
                                          <p:val>
                                            <p:strVal val="ppt_y+ppt_h"/>
                                          </p:val>
                                        </p:tav>
                                      </p:tavLst>
                                    </p:anim>
                                    <p:animScale>
                                      <p:cBhvr>
                                        <p:cTn id="32" dur="6">
                                          <p:stCondLst>
                                            <p:cond delay="155"/>
                                          </p:stCondLst>
                                        </p:cTn>
                                        <p:tgtEl>
                                          <p:spTgt spid="22534"/>
                                        </p:tgtEl>
                                      </p:cBhvr>
                                      <p:to x="100000" y="60000"/>
                                    </p:animScale>
                                    <p:animScale>
                                      <p:cBhvr>
                                        <p:cTn id="33" dur="41" decel="50000">
                                          <p:stCondLst>
                                            <p:cond delay="162"/>
                                          </p:stCondLst>
                                        </p:cTn>
                                        <p:tgtEl>
                                          <p:spTgt spid="22534"/>
                                        </p:tgtEl>
                                      </p:cBhvr>
                                      <p:to x="100000" y="100000"/>
                                    </p:animScale>
                                    <p:animScale>
                                      <p:cBhvr>
                                        <p:cTn id="34" dur="6">
                                          <p:stCondLst>
                                            <p:cond delay="328"/>
                                          </p:stCondLst>
                                        </p:cTn>
                                        <p:tgtEl>
                                          <p:spTgt spid="22534"/>
                                        </p:tgtEl>
                                      </p:cBhvr>
                                      <p:to x="100000" y="80000"/>
                                    </p:animScale>
                                    <p:animScale>
                                      <p:cBhvr>
                                        <p:cTn id="35" dur="41" decel="50000">
                                          <p:stCondLst>
                                            <p:cond delay="335"/>
                                          </p:stCondLst>
                                        </p:cTn>
                                        <p:tgtEl>
                                          <p:spTgt spid="22534"/>
                                        </p:tgtEl>
                                      </p:cBhvr>
                                      <p:to x="100000" y="100000"/>
                                    </p:animScale>
                                    <p:animScale>
                                      <p:cBhvr>
                                        <p:cTn id="36" dur="6">
                                          <p:stCondLst>
                                            <p:cond delay="410"/>
                                          </p:stCondLst>
                                        </p:cTn>
                                        <p:tgtEl>
                                          <p:spTgt spid="22534"/>
                                        </p:tgtEl>
                                      </p:cBhvr>
                                      <p:to x="100000" y="90000"/>
                                    </p:animScale>
                                    <p:animScale>
                                      <p:cBhvr>
                                        <p:cTn id="37" dur="41" decel="50000">
                                          <p:stCondLst>
                                            <p:cond delay="417"/>
                                          </p:stCondLst>
                                        </p:cTn>
                                        <p:tgtEl>
                                          <p:spTgt spid="22534"/>
                                        </p:tgtEl>
                                      </p:cBhvr>
                                      <p:to x="100000" y="100000"/>
                                    </p:animScale>
                                    <p:animScale>
                                      <p:cBhvr>
                                        <p:cTn id="38" dur="6">
                                          <p:stCondLst>
                                            <p:cond delay="452"/>
                                          </p:stCondLst>
                                        </p:cTn>
                                        <p:tgtEl>
                                          <p:spTgt spid="22534"/>
                                        </p:tgtEl>
                                      </p:cBhvr>
                                      <p:to x="100000" y="95000"/>
                                    </p:animScale>
                                    <p:animScale>
                                      <p:cBhvr>
                                        <p:cTn id="39" dur="41" decel="50000">
                                          <p:stCondLst>
                                            <p:cond delay="458"/>
                                          </p:stCondLst>
                                        </p:cTn>
                                        <p:tgtEl>
                                          <p:spTgt spid="22534"/>
                                        </p:tgtEl>
                                      </p:cBhvr>
                                      <p:to x="100000" y="100000"/>
                                    </p:animScale>
                                    <p:set>
                                      <p:cBhvr>
                                        <p:cTn id="40" dur="1" fill="hold">
                                          <p:stCondLst>
                                            <p:cond delay="499"/>
                                          </p:stCondLst>
                                        </p:cTn>
                                        <p:tgtEl>
                                          <p:spTgt spid="225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156" y="1905000"/>
            <a:ext cx="8763000" cy="4339650"/>
          </a:xfrm>
          <a:prstGeom prst="rect">
            <a:avLst/>
          </a:prstGeom>
        </p:spPr>
        <p:txBody>
          <a:bodyPr wrap="square">
            <a:spAutoFit/>
          </a:bodyPr>
          <a:lstStyle/>
          <a:p>
            <a:r>
              <a:rPr lang="en-US" sz="4000" b="1" dirty="0">
                <a:solidFill>
                  <a:srgbClr val="FF0000"/>
                </a:solidFill>
              </a:rPr>
              <a:t>Instant Photo Upload from Mobile</a:t>
            </a:r>
            <a:r>
              <a:rPr lang="en-US" sz="2400" b="1" dirty="0"/>
              <a:t> – </a:t>
            </a:r>
            <a:r>
              <a:rPr lang="en-US" sz="3200" b="1" dirty="0"/>
              <a:t>Clearance, specials, </a:t>
            </a:r>
            <a:r>
              <a:rPr lang="en-US" sz="3200" b="1" dirty="0" smtClean="0"/>
              <a:t>etc.</a:t>
            </a:r>
            <a:endParaRPr lang="en-US" sz="3200" b="1" dirty="0"/>
          </a:p>
          <a:p>
            <a:r>
              <a:rPr lang="en-US" sz="4000" b="1" dirty="0">
                <a:solidFill>
                  <a:srgbClr val="FF0000"/>
                </a:solidFill>
              </a:rPr>
              <a:t>Sparks</a:t>
            </a:r>
            <a:r>
              <a:rPr lang="en-US" sz="4000" b="1" dirty="0">
                <a:solidFill>
                  <a:srgbClr val="0070C0"/>
                </a:solidFill>
              </a:rPr>
              <a:t> </a:t>
            </a:r>
            <a:r>
              <a:rPr lang="en-US" sz="4000" b="1" dirty="0" smtClean="0"/>
              <a:t>- </a:t>
            </a:r>
            <a:r>
              <a:rPr lang="en-US" sz="3200" b="1" dirty="0" smtClean="0"/>
              <a:t>personalized </a:t>
            </a:r>
            <a:r>
              <a:rPr lang="en-US" sz="3200" b="1" dirty="0"/>
              <a:t>content feed into your stream, you tell “Sparks” what  you are “in to” and they will send you stuff (videos, content </a:t>
            </a:r>
            <a:r>
              <a:rPr lang="en-US" sz="3200" b="1" dirty="0" smtClean="0"/>
              <a:t>etc.) </a:t>
            </a:r>
            <a:r>
              <a:rPr lang="en-US" sz="3200" b="1" dirty="0"/>
              <a:t>that’s relevant to you. </a:t>
            </a:r>
          </a:p>
          <a:p>
            <a:r>
              <a:rPr lang="en-US" sz="4000" b="1" dirty="0">
                <a:solidFill>
                  <a:srgbClr val="FF0000"/>
                </a:solidFill>
              </a:rPr>
              <a:t>Huddle</a:t>
            </a:r>
            <a:r>
              <a:rPr lang="en-US" sz="4000" b="1" dirty="0"/>
              <a:t> </a:t>
            </a:r>
            <a:r>
              <a:rPr lang="en-US" sz="4000" b="1" dirty="0" smtClean="0"/>
              <a:t>- </a:t>
            </a:r>
            <a:r>
              <a:rPr lang="en-US" sz="3600" b="1" dirty="0" smtClean="0"/>
              <a:t>“</a:t>
            </a:r>
            <a:r>
              <a:rPr lang="en-US" sz="2800" b="1" dirty="0"/>
              <a:t>group chat”, allows you to chat with several people at once</a:t>
            </a:r>
          </a:p>
        </p:txBody>
      </p:sp>
      <p:pic>
        <p:nvPicPr>
          <p:cNvPr id="4"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8069">
            <a:off x="1268259" y="394600"/>
            <a:ext cx="1229832" cy="1133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s://encrypted-tbn1.google.com/images?q=tbn:ANd9GcTekzyeYpUMU19inZi-MkHMAM6z1SUtzGakiqeiJ0kw3UkdIGAr"/>
          <p:cNvPicPr>
            <a:picLocks noChangeAspect="1" noChangeArrowheads="1"/>
          </p:cNvPicPr>
          <p:nvPr/>
        </p:nvPicPr>
        <p:blipFill>
          <a:blip r:embed="rId4">
            <a:clrChange>
              <a:clrFrom>
                <a:srgbClr val="F8F6F9"/>
              </a:clrFrom>
              <a:clrTo>
                <a:srgbClr val="F8F6F9">
                  <a:alpha val="0"/>
                </a:srgbClr>
              </a:clrTo>
            </a:clrChange>
            <a:extLst>
              <a:ext uri="{28A0092B-C50C-407E-A947-70E740481C1C}">
                <a14:useLocalDpi xmlns:a14="http://schemas.microsoft.com/office/drawing/2010/main" val="0"/>
              </a:ext>
            </a:extLst>
          </a:blip>
          <a:srcRect/>
          <a:stretch>
            <a:fillRect/>
          </a:stretch>
        </p:blipFill>
        <p:spPr bwMode="auto">
          <a:xfrm>
            <a:off x="3276600" y="11429"/>
            <a:ext cx="2705100" cy="16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5877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xit" presetSubtype="0" fill="hold" grpId="0" nodeType="clickEffect">
                                  <p:stCondLst>
                                    <p:cond delay="0"/>
                                  </p:stCondLst>
                                  <p:childTnLst>
                                    <p:anim calcmode="lin" valueType="num">
                                      <p:cBhvr>
                                        <p:cTn id="27" dur="1000"/>
                                        <p:tgtEl>
                                          <p:spTgt spid="2">
                                            <p:txEl>
                                              <p:pRg st="0" end="0"/>
                                            </p:txEl>
                                          </p:spTgt>
                                        </p:tgtEl>
                                        <p:attrNameLst>
                                          <p:attrName>ppt_w</p:attrName>
                                        </p:attrNameLst>
                                      </p:cBhvr>
                                      <p:tavLst>
                                        <p:tav tm="0">
                                          <p:val>
                                            <p:strVal val="ppt_w"/>
                                          </p:val>
                                        </p:tav>
                                        <p:tav tm="100000">
                                          <p:val>
                                            <p:fltVal val="0"/>
                                          </p:val>
                                        </p:tav>
                                      </p:tavLst>
                                    </p:anim>
                                    <p:anim calcmode="lin" valueType="num">
                                      <p:cBhvr>
                                        <p:cTn id="28" dur="1000"/>
                                        <p:tgtEl>
                                          <p:spTgt spid="2">
                                            <p:txEl>
                                              <p:pRg st="0" end="0"/>
                                            </p:txEl>
                                          </p:spTgt>
                                        </p:tgtEl>
                                        <p:attrNameLst>
                                          <p:attrName>ppt_h</p:attrName>
                                        </p:attrNameLst>
                                      </p:cBhvr>
                                      <p:tavLst>
                                        <p:tav tm="0">
                                          <p:val>
                                            <p:strVal val="ppt_h"/>
                                          </p:val>
                                        </p:tav>
                                        <p:tav tm="100000">
                                          <p:val>
                                            <p:fltVal val="0"/>
                                          </p:val>
                                        </p:tav>
                                      </p:tavLst>
                                    </p:anim>
                                    <p:anim calcmode="lin" valueType="num">
                                      <p:cBhvr>
                                        <p:cTn id="29" dur="1000"/>
                                        <p:tgtEl>
                                          <p:spTgt spid="2">
                                            <p:txEl>
                                              <p:pRg st="0" end="0"/>
                                            </p:txEl>
                                          </p:spTgt>
                                        </p:tgtEl>
                                        <p:attrNameLst>
                                          <p:attrName>style.rotation</p:attrName>
                                        </p:attrNameLst>
                                      </p:cBhvr>
                                      <p:tavLst>
                                        <p:tav tm="0">
                                          <p:val>
                                            <p:fltVal val="0"/>
                                          </p:val>
                                        </p:tav>
                                        <p:tav tm="100000">
                                          <p:val>
                                            <p:fltVal val="90"/>
                                          </p:val>
                                        </p:tav>
                                      </p:tavLst>
                                    </p:anim>
                                    <p:animEffect transition="out" filter="fade">
                                      <p:cBhvr>
                                        <p:cTn id="30" dur="1000"/>
                                        <p:tgtEl>
                                          <p:spTgt spid="2">
                                            <p:txEl>
                                              <p:pRg st="0" end="0"/>
                                            </p:txEl>
                                          </p:spTgt>
                                        </p:tgtEl>
                                      </p:cBhvr>
                                    </p:animEffect>
                                    <p:set>
                                      <p:cBhvr>
                                        <p:cTn id="31" dur="1" fill="hold">
                                          <p:stCondLst>
                                            <p:cond delay="999"/>
                                          </p:stCondLst>
                                        </p:cTn>
                                        <p:tgtEl>
                                          <p:spTgt spid="2">
                                            <p:txEl>
                                              <p:pRg st="0" end="0"/>
                                            </p:txEl>
                                          </p:spTgt>
                                        </p:tgtEl>
                                        <p:attrNameLst>
                                          <p:attrName>style.visibility</p:attrName>
                                        </p:attrNameLst>
                                      </p:cBhvr>
                                      <p:to>
                                        <p:strVal val="hidden"/>
                                      </p:to>
                                    </p:set>
                                  </p:childTnLst>
                                </p:cTn>
                              </p:par>
                              <p:par>
                                <p:cTn id="32" presetID="31" presetClass="exit" presetSubtype="0" fill="hold" grpId="0" nodeType="withEffect">
                                  <p:stCondLst>
                                    <p:cond delay="0"/>
                                  </p:stCondLst>
                                  <p:childTnLst>
                                    <p:anim calcmode="lin" valueType="num">
                                      <p:cBhvr>
                                        <p:cTn id="33" dur="1000"/>
                                        <p:tgtEl>
                                          <p:spTgt spid="2">
                                            <p:txEl>
                                              <p:pRg st="1" end="1"/>
                                            </p:txEl>
                                          </p:spTgt>
                                        </p:tgtEl>
                                        <p:attrNameLst>
                                          <p:attrName>ppt_w</p:attrName>
                                        </p:attrNameLst>
                                      </p:cBhvr>
                                      <p:tavLst>
                                        <p:tav tm="0">
                                          <p:val>
                                            <p:strVal val="ppt_w"/>
                                          </p:val>
                                        </p:tav>
                                        <p:tav tm="100000">
                                          <p:val>
                                            <p:fltVal val="0"/>
                                          </p:val>
                                        </p:tav>
                                      </p:tavLst>
                                    </p:anim>
                                    <p:anim calcmode="lin" valueType="num">
                                      <p:cBhvr>
                                        <p:cTn id="34" dur="1000"/>
                                        <p:tgtEl>
                                          <p:spTgt spid="2">
                                            <p:txEl>
                                              <p:pRg st="1" end="1"/>
                                            </p:txEl>
                                          </p:spTgt>
                                        </p:tgtEl>
                                        <p:attrNameLst>
                                          <p:attrName>ppt_h</p:attrName>
                                        </p:attrNameLst>
                                      </p:cBhvr>
                                      <p:tavLst>
                                        <p:tav tm="0">
                                          <p:val>
                                            <p:strVal val="ppt_h"/>
                                          </p:val>
                                        </p:tav>
                                        <p:tav tm="100000">
                                          <p:val>
                                            <p:fltVal val="0"/>
                                          </p:val>
                                        </p:tav>
                                      </p:tavLst>
                                    </p:anim>
                                    <p:anim calcmode="lin" valueType="num">
                                      <p:cBhvr>
                                        <p:cTn id="35" dur="1000"/>
                                        <p:tgtEl>
                                          <p:spTgt spid="2">
                                            <p:txEl>
                                              <p:pRg st="1" end="1"/>
                                            </p:txEl>
                                          </p:spTgt>
                                        </p:tgtEl>
                                        <p:attrNameLst>
                                          <p:attrName>style.rotation</p:attrName>
                                        </p:attrNameLst>
                                      </p:cBhvr>
                                      <p:tavLst>
                                        <p:tav tm="0">
                                          <p:val>
                                            <p:fltVal val="0"/>
                                          </p:val>
                                        </p:tav>
                                        <p:tav tm="100000">
                                          <p:val>
                                            <p:fltVal val="90"/>
                                          </p:val>
                                        </p:tav>
                                      </p:tavLst>
                                    </p:anim>
                                    <p:animEffect transition="out" filter="fade">
                                      <p:cBhvr>
                                        <p:cTn id="36" dur="1000"/>
                                        <p:tgtEl>
                                          <p:spTgt spid="2">
                                            <p:txEl>
                                              <p:pRg st="1" end="1"/>
                                            </p:txEl>
                                          </p:spTgt>
                                        </p:tgtEl>
                                      </p:cBhvr>
                                    </p:animEffect>
                                    <p:set>
                                      <p:cBhvr>
                                        <p:cTn id="37" dur="1" fill="hold">
                                          <p:stCondLst>
                                            <p:cond delay="999"/>
                                          </p:stCondLst>
                                        </p:cTn>
                                        <p:tgtEl>
                                          <p:spTgt spid="2">
                                            <p:txEl>
                                              <p:pRg st="1" end="1"/>
                                            </p:txEl>
                                          </p:spTgt>
                                        </p:tgtEl>
                                        <p:attrNameLst>
                                          <p:attrName>style.visibility</p:attrName>
                                        </p:attrNameLst>
                                      </p:cBhvr>
                                      <p:to>
                                        <p:strVal val="hidden"/>
                                      </p:to>
                                    </p:set>
                                  </p:childTnLst>
                                </p:cTn>
                              </p:par>
                              <p:par>
                                <p:cTn id="38" presetID="31" presetClass="exit" presetSubtype="0" fill="hold" grpId="0" nodeType="withEffect">
                                  <p:stCondLst>
                                    <p:cond delay="0"/>
                                  </p:stCondLst>
                                  <p:childTnLst>
                                    <p:anim calcmode="lin" valueType="num">
                                      <p:cBhvr>
                                        <p:cTn id="39" dur="1000"/>
                                        <p:tgtEl>
                                          <p:spTgt spid="2">
                                            <p:txEl>
                                              <p:pRg st="2" end="2"/>
                                            </p:txEl>
                                          </p:spTgt>
                                        </p:tgtEl>
                                        <p:attrNameLst>
                                          <p:attrName>ppt_w</p:attrName>
                                        </p:attrNameLst>
                                      </p:cBhvr>
                                      <p:tavLst>
                                        <p:tav tm="0">
                                          <p:val>
                                            <p:strVal val="ppt_w"/>
                                          </p:val>
                                        </p:tav>
                                        <p:tav tm="100000">
                                          <p:val>
                                            <p:fltVal val="0"/>
                                          </p:val>
                                        </p:tav>
                                      </p:tavLst>
                                    </p:anim>
                                    <p:anim calcmode="lin" valueType="num">
                                      <p:cBhvr>
                                        <p:cTn id="40" dur="1000"/>
                                        <p:tgtEl>
                                          <p:spTgt spid="2">
                                            <p:txEl>
                                              <p:pRg st="2" end="2"/>
                                            </p:txEl>
                                          </p:spTgt>
                                        </p:tgtEl>
                                        <p:attrNameLst>
                                          <p:attrName>ppt_h</p:attrName>
                                        </p:attrNameLst>
                                      </p:cBhvr>
                                      <p:tavLst>
                                        <p:tav tm="0">
                                          <p:val>
                                            <p:strVal val="ppt_h"/>
                                          </p:val>
                                        </p:tav>
                                        <p:tav tm="100000">
                                          <p:val>
                                            <p:fltVal val="0"/>
                                          </p:val>
                                        </p:tav>
                                      </p:tavLst>
                                    </p:anim>
                                    <p:anim calcmode="lin" valueType="num">
                                      <p:cBhvr>
                                        <p:cTn id="41" dur="1000"/>
                                        <p:tgtEl>
                                          <p:spTgt spid="2">
                                            <p:txEl>
                                              <p:pRg st="2" end="2"/>
                                            </p:txEl>
                                          </p:spTgt>
                                        </p:tgtEl>
                                        <p:attrNameLst>
                                          <p:attrName>style.rotation</p:attrName>
                                        </p:attrNameLst>
                                      </p:cBhvr>
                                      <p:tavLst>
                                        <p:tav tm="0">
                                          <p:val>
                                            <p:fltVal val="0"/>
                                          </p:val>
                                        </p:tav>
                                        <p:tav tm="100000">
                                          <p:val>
                                            <p:fltVal val="90"/>
                                          </p:val>
                                        </p:tav>
                                      </p:tavLst>
                                    </p:anim>
                                    <p:animEffect transition="out" filter="fade">
                                      <p:cBhvr>
                                        <p:cTn id="42" dur="1000"/>
                                        <p:tgtEl>
                                          <p:spTgt spid="2">
                                            <p:txEl>
                                              <p:pRg st="2" end="2"/>
                                            </p:txEl>
                                          </p:spTgt>
                                        </p:tgtEl>
                                      </p:cBhvr>
                                    </p:animEffect>
                                    <p:set>
                                      <p:cBhvr>
                                        <p:cTn id="43" dur="1" fill="hold">
                                          <p:stCondLst>
                                            <p:cond delay="999"/>
                                          </p:stCondLst>
                                        </p:cTn>
                                        <p:tgtEl>
                                          <p:spTgt spid="2">
                                            <p:txEl>
                                              <p:pRg st="2" end="2"/>
                                            </p:txEl>
                                          </p:spTgt>
                                        </p:tgtEl>
                                        <p:attrNameLst>
                                          <p:attrName>style.visibility</p:attrName>
                                        </p:attrNameLst>
                                      </p:cBhvr>
                                      <p:to>
                                        <p:strVal val="hidden"/>
                                      </p:to>
                                    </p:set>
                                  </p:childTnLst>
                                </p:cTn>
                              </p:par>
                              <p:par>
                                <p:cTn id="44" presetID="31" presetClass="exit" presetSubtype="0" fill="hold" nodeType="withEffect">
                                  <p:stCondLst>
                                    <p:cond delay="0"/>
                                  </p:stCondLst>
                                  <p:childTnLst>
                                    <p:anim calcmode="lin" valueType="num">
                                      <p:cBhvr>
                                        <p:cTn id="45" dur="1000"/>
                                        <p:tgtEl>
                                          <p:spTgt spid="5"/>
                                        </p:tgtEl>
                                        <p:attrNameLst>
                                          <p:attrName>ppt_w</p:attrName>
                                        </p:attrNameLst>
                                      </p:cBhvr>
                                      <p:tavLst>
                                        <p:tav tm="0">
                                          <p:val>
                                            <p:strVal val="ppt_w"/>
                                          </p:val>
                                        </p:tav>
                                        <p:tav tm="100000">
                                          <p:val>
                                            <p:fltVal val="0"/>
                                          </p:val>
                                        </p:tav>
                                      </p:tavLst>
                                    </p:anim>
                                    <p:anim calcmode="lin" valueType="num">
                                      <p:cBhvr>
                                        <p:cTn id="46" dur="1000"/>
                                        <p:tgtEl>
                                          <p:spTgt spid="5"/>
                                        </p:tgtEl>
                                        <p:attrNameLst>
                                          <p:attrName>ppt_h</p:attrName>
                                        </p:attrNameLst>
                                      </p:cBhvr>
                                      <p:tavLst>
                                        <p:tav tm="0">
                                          <p:val>
                                            <p:strVal val="ppt_h"/>
                                          </p:val>
                                        </p:tav>
                                        <p:tav tm="100000">
                                          <p:val>
                                            <p:fltVal val="0"/>
                                          </p:val>
                                        </p:tav>
                                      </p:tavLst>
                                    </p:anim>
                                    <p:anim calcmode="lin" valueType="num">
                                      <p:cBhvr>
                                        <p:cTn id="47" dur="1000"/>
                                        <p:tgtEl>
                                          <p:spTgt spid="5"/>
                                        </p:tgtEl>
                                        <p:attrNameLst>
                                          <p:attrName>style.rotation</p:attrName>
                                        </p:attrNameLst>
                                      </p:cBhvr>
                                      <p:tavLst>
                                        <p:tav tm="0">
                                          <p:val>
                                            <p:fltVal val="0"/>
                                          </p:val>
                                        </p:tav>
                                        <p:tav tm="100000">
                                          <p:val>
                                            <p:fltVal val="90"/>
                                          </p:val>
                                        </p:tav>
                                      </p:tavLst>
                                    </p:anim>
                                    <p:animEffect transition="out" filter="fade">
                                      <p:cBhvr>
                                        <p:cTn id="48" dur="1000"/>
                                        <p:tgtEl>
                                          <p:spTgt spid="5"/>
                                        </p:tgtEl>
                                      </p:cBhvr>
                                    </p:animEffect>
                                    <p:set>
                                      <p:cBhvr>
                                        <p:cTn id="49" dur="1" fill="hold">
                                          <p:stCondLst>
                                            <p:cond delay="999"/>
                                          </p:stCondLst>
                                        </p:cTn>
                                        <p:tgtEl>
                                          <p:spTgt spid="5"/>
                                        </p:tgtEl>
                                        <p:attrNameLst>
                                          <p:attrName>style.visibility</p:attrName>
                                        </p:attrNameLst>
                                      </p:cBhvr>
                                      <p:to>
                                        <p:strVal val="hidden"/>
                                      </p:to>
                                    </p:set>
                                  </p:childTnLst>
                                </p:cTn>
                              </p:par>
                              <p:par>
                                <p:cTn id="50" presetID="31" presetClass="exit" presetSubtype="0" fill="hold" nodeType="withEffect">
                                  <p:stCondLst>
                                    <p:cond delay="0"/>
                                  </p:stCondLst>
                                  <p:childTnLst>
                                    <p:anim calcmode="lin" valueType="num">
                                      <p:cBhvr>
                                        <p:cTn id="51" dur="1000"/>
                                        <p:tgtEl>
                                          <p:spTgt spid="4"/>
                                        </p:tgtEl>
                                        <p:attrNameLst>
                                          <p:attrName>ppt_w</p:attrName>
                                        </p:attrNameLst>
                                      </p:cBhvr>
                                      <p:tavLst>
                                        <p:tav tm="0">
                                          <p:val>
                                            <p:strVal val="ppt_w"/>
                                          </p:val>
                                        </p:tav>
                                        <p:tav tm="100000">
                                          <p:val>
                                            <p:fltVal val="0"/>
                                          </p:val>
                                        </p:tav>
                                      </p:tavLst>
                                    </p:anim>
                                    <p:anim calcmode="lin" valueType="num">
                                      <p:cBhvr>
                                        <p:cTn id="52" dur="1000"/>
                                        <p:tgtEl>
                                          <p:spTgt spid="4"/>
                                        </p:tgtEl>
                                        <p:attrNameLst>
                                          <p:attrName>ppt_h</p:attrName>
                                        </p:attrNameLst>
                                      </p:cBhvr>
                                      <p:tavLst>
                                        <p:tav tm="0">
                                          <p:val>
                                            <p:strVal val="ppt_h"/>
                                          </p:val>
                                        </p:tav>
                                        <p:tav tm="100000">
                                          <p:val>
                                            <p:fltVal val="0"/>
                                          </p:val>
                                        </p:tav>
                                      </p:tavLst>
                                    </p:anim>
                                    <p:anim calcmode="lin" valueType="num">
                                      <p:cBhvr>
                                        <p:cTn id="53" dur="1000"/>
                                        <p:tgtEl>
                                          <p:spTgt spid="4"/>
                                        </p:tgtEl>
                                        <p:attrNameLst>
                                          <p:attrName>style.rotation</p:attrName>
                                        </p:attrNameLst>
                                      </p:cBhvr>
                                      <p:tavLst>
                                        <p:tav tm="0">
                                          <p:val>
                                            <p:fltVal val="0"/>
                                          </p:val>
                                        </p:tav>
                                        <p:tav tm="100000">
                                          <p:val>
                                            <p:fltVal val="90"/>
                                          </p:val>
                                        </p:tav>
                                      </p:tavLst>
                                    </p:anim>
                                    <p:animEffect transition="out" filter="fade">
                                      <p:cBhvr>
                                        <p:cTn id="54" dur="1000"/>
                                        <p:tgtEl>
                                          <p:spTgt spid="4"/>
                                        </p:tgtEl>
                                      </p:cBhvr>
                                    </p:animEffect>
                                    <p:set>
                                      <p:cBhvr>
                                        <p:cTn id="55"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9249"/>
            <a:ext cx="9220200" cy="6370975"/>
          </a:xfrm>
          <a:prstGeom prst="rect">
            <a:avLst/>
          </a:prstGeom>
        </p:spPr>
        <p:txBody>
          <a:bodyPr wrap="square">
            <a:spAutoFit/>
          </a:bodyPr>
          <a:lstStyle/>
          <a:p>
            <a:pPr algn="ctr">
              <a:defRPr/>
            </a:pPr>
            <a:r>
              <a:rPr lang="en-US" sz="3600" b="1" dirty="0"/>
              <a:t>Yet it’s ironic that when he’s approached to </a:t>
            </a:r>
            <a:r>
              <a:rPr lang="en-US" sz="3600" b="1" i="1" dirty="0"/>
              <a:t>advertise his business</a:t>
            </a:r>
            <a:r>
              <a:rPr lang="en-US" sz="3600" b="1" dirty="0">
                <a:solidFill>
                  <a:srgbClr val="FF0000"/>
                </a:solidFill>
              </a:rPr>
              <a:t>, he says advertising doesn’t pay</a:t>
            </a:r>
            <a:r>
              <a:rPr lang="en-US" sz="3600" b="1" dirty="0"/>
              <a:t>…..until his business </a:t>
            </a:r>
            <a:r>
              <a:rPr lang="en-US" sz="3600" b="1" dirty="0" smtClean="0"/>
              <a:t>fails; </a:t>
            </a:r>
          </a:p>
          <a:p>
            <a:pPr algn="ctr">
              <a:defRPr/>
            </a:pPr>
            <a:endParaRPr lang="en-US" sz="2000" b="1" i="1" dirty="0" smtClean="0">
              <a:solidFill>
                <a:srgbClr val="FF0000"/>
              </a:solidFill>
            </a:endParaRPr>
          </a:p>
          <a:p>
            <a:pPr algn="ctr">
              <a:defRPr/>
            </a:pPr>
            <a:r>
              <a:rPr lang="en-US" sz="4800" b="1" i="1" dirty="0" smtClean="0">
                <a:solidFill>
                  <a:srgbClr val="FF0000"/>
                </a:solidFill>
              </a:rPr>
              <a:t>Then</a:t>
            </a:r>
            <a:r>
              <a:rPr lang="en-US" sz="4800" b="1" dirty="0" smtClean="0">
                <a:solidFill>
                  <a:srgbClr val="39572F"/>
                </a:solidFill>
              </a:rPr>
              <a:t> </a:t>
            </a:r>
            <a:r>
              <a:rPr lang="en-US" sz="4800" b="1" i="1" dirty="0">
                <a:solidFill>
                  <a:srgbClr val="FF0000"/>
                </a:solidFill>
              </a:rPr>
              <a:t>he’ll gladly advertise the sale and liquidation of his business</a:t>
            </a:r>
            <a:r>
              <a:rPr lang="en-US" sz="3600" b="1" dirty="0"/>
              <a:t>……</a:t>
            </a:r>
            <a:r>
              <a:rPr lang="en-US" sz="3600" b="1" dirty="0" smtClean="0"/>
              <a:t>why; </a:t>
            </a:r>
            <a:r>
              <a:rPr lang="en-US" sz="3600" b="1" dirty="0"/>
              <a:t>so people will come and liquidate his assets.</a:t>
            </a:r>
          </a:p>
          <a:p>
            <a:pPr algn="ctr">
              <a:defRPr/>
            </a:pPr>
            <a:endParaRPr lang="en-US" sz="2000" b="1" dirty="0"/>
          </a:p>
          <a:p>
            <a:pPr algn="ctr">
              <a:defRPr/>
            </a:pPr>
            <a:r>
              <a:rPr lang="en-US" sz="7200" b="1" dirty="0">
                <a:solidFill>
                  <a:srgbClr val="FF0000"/>
                </a:solidFill>
              </a:rPr>
              <a:t>Why is it</a:t>
            </a:r>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650513">
            <a:off x="472748" y="4713068"/>
            <a:ext cx="1892003" cy="174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01070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47471" y="3661912"/>
            <a:ext cx="3145183" cy="28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7720" y="609600"/>
            <a:ext cx="8077200" cy="4508927"/>
          </a:xfrm>
          <a:prstGeom prst="rect">
            <a:avLst/>
          </a:prstGeom>
          <a:noFill/>
        </p:spPr>
        <p:txBody>
          <a:bodyPr wrap="square" rtlCol="0">
            <a:spAutoFit/>
          </a:bodyPr>
          <a:lstStyle/>
          <a:p>
            <a:pPr algn="ctr"/>
            <a:r>
              <a:rPr lang="en-US" sz="28700" b="1" dirty="0" smtClean="0"/>
              <a:t>#</a:t>
            </a:r>
            <a:r>
              <a:rPr lang="en-US" sz="28700" b="1" dirty="0">
                <a:solidFill>
                  <a:srgbClr val="FF0000"/>
                </a:solidFill>
              </a:rPr>
              <a:t>8</a:t>
            </a:r>
          </a:p>
        </p:txBody>
      </p:sp>
    </p:spTree>
    <p:extLst>
      <p:ext uri="{BB962C8B-B14F-4D97-AF65-F5344CB8AC3E}">
        <p14:creationId xmlns:p14="http://schemas.microsoft.com/office/powerpoint/2010/main" val="14408763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3"/>
                                        </p:tgtEl>
                                        <p:attrNameLst>
                                          <p:attrName>ppt_w</p:attrName>
                                        </p:attrNameLst>
                                      </p:cBhvr>
                                      <p:tavLst>
                                        <p:tav tm="0">
                                          <p:val>
                                            <p:strVal val="ppt_w"/>
                                          </p:val>
                                        </p:tav>
                                        <p:tav tm="100000">
                                          <p:val>
                                            <p:fltVal val="0"/>
                                          </p:val>
                                        </p:tav>
                                      </p:tavLst>
                                    </p:anim>
                                    <p:anim calcmode="lin" valueType="num">
                                      <p:cBhvr>
                                        <p:cTn id="15" dur="1000"/>
                                        <p:tgtEl>
                                          <p:spTgt spid="3"/>
                                        </p:tgtEl>
                                        <p:attrNameLst>
                                          <p:attrName>ppt_h</p:attrName>
                                        </p:attrNameLst>
                                      </p:cBhvr>
                                      <p:tavLst>
                                        <p:tav tm="0">
                                          <p:val>
                                            <p:strVal val="ppt_h"/>
                                          </p:val>
                                        </p:tav>
                                        <p:tav tm="100000">
                                          <p:val>
                                            <p:fltVal val="0"/>
                                          </p:val>
                                        </p:tav>
                                      </p:tavLst>
                                    </p:anim>
                                    <p:anim calcmode="lin" valueType="num">
                                      <p:cBhvr>
                                        <p:cTn id="16" dur="1000"/>
                                        <p:tgtEl>
                                          <p:spTgt spid="3"/>
                                        </p:tgtEl>
                                        <p:attrNameLst>
                                          <p:attrName>style.rotation</p:attrName>
                                        </p:attrNameLst>
                                      </p:cBhvr>
                                      <p:tavLst>
                                        <p:tav tm="0">
                                          <p:val>
                                            <p:fltVal val="0"/>
                                          </p:val>
                                        </p:tav>
                                        <p:tav tm="100000">
                                          <p:val>
                                            <p:fltVal val="90"/>
                                          </p:val>
                                        </p:tav>
                                      </p:tavLst>
                                    </p:anim>
                                    <p:animEffect transition="out" filter="fade">
                                      <p:cBhvr>
                                        <p:cTn id="17" dur="1000"/>
                                        <p:tgtEl>
                                          <p:spTgt spid="3"/>
                                        </p:tgtEl>
                                      </p:cBhvr>
                                    </p:animEffect>
                                    <p:set>
                                      <p:cBhvr>
                                        <p:cTn id="1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28600" y="4419600"/>
            <a:ext cx="8763000" cy="1077218"/>
          </a:xfrm>
          <a:prstGeom prst="rect">
            <a:avLst/>
          </a:prstGeom>
          <a:noFill/>
        </p:spPr>
        <p:txBody>
          <a:bodyPr wrap="square" rtlCol="0">
            <a:spAutoFit/>
          </a:bodyPr>
          <a:lstStyle/>
          <a:p>
            <a:pPr algn="ctr"/>
            <a:r>
              <a:rPr lang="en-US" sz="3200" b="1" dirty="0"/>
              <a:t>More Than </a:t>
            </a:r>
            <a:r>
              <a:rPr lang="en-US" sz="3200" b="1" dirty="0">
                <a:solidFill>
                  <a:srgbClr val="FF0000"/>
                </a:solidFill>
              </a:rPr>
              <a:t>1,000,000,000,000</a:t>
            </a:r>
            <a:r>
              <a:rPr lang="en-US" sz="3200" b="1" dirty="0"/>
              <a:t> Playbacks </a:t>
            </a:r>
            <a:endParaRPr lang="en-US" sz="3200" b="1" dirty="0" smtClean="0"/>
          </a:p>
          <a:p>
            <a:pPr algn="ctr"/>
            <a:r>
              <a:rPr lang="en-US" sz="3200" b="1" dirty="0" smtClean="0"/>
              <a:t>(</a:t>
            </a:r>
            <a:r>
              <a:rPr lang="en-US" sz="3200" b="1" dirty="0"/>
              <a:t>One Trillion) (Yep, Count ‘</a:t>
            </a:r>
            <a:r>
              <a:rPr lang="en-US" sz="3200" b="1" dirty="0" err="1"/>
              <a:t>Em</a:t>
            </a:r>
            <a:r>
              <a:rPr lang="en-US" sz="3200" b="1" dirty="0"/>
              <a:t>, </a:t>
            </a:r>
            <a:r>
              <a:rPr lang="en-US" sz="3200" b="1" dirty="0">
                <a:solidFill>
                  <a:srgbClr val="FF0000"/>
                </a:solidFill>
              </a:rPr>
              <a:t>12 Zeroes</a:t>
            </a:r>
            <a:r>
              <a:rPr lang="en-US" sz="3200" b="1" dirty="0"/>
              <a:t>).</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
            <a:ext cx="9144000" cy="44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 y="5772834"/>
            <a:ext cx="5791200" cy="646331"/>
          </a:xfrm>
          <a:prstGeom prst="rect">
            <a:avLst/>
          </a:prstGeom>
          <a:noFill/>
        </p:spPr>
        <p:txBody>
          <a:bodyPr wrap="square" rtlCol="0">
            <a:spAutoFit/>
          </a:bodyPr>
          <a:lstStyle/>
          <a:p>
            <a:pPr algn="ctr"/>
            <a:r>
              <a:rPr lang="en-US" sz="3600" b="1" dirty="0" smtClean="0"/>
              <a:t>And…It’s owned by: </a:t>
            </a:r>
            <a:endParaRPr lang="en-US" sz="3600" b="1" dirty="0"/>
          </a:p>
        </p:txBody>
      </p:sp>
      <p:pic>
        <p:nvPicPr>
          <p:cNvPr id="32773" name="Picture 5" descr="http://www.mygreatiphone.com/wp-content/uploads/2011/02/google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5672136"/>
            <a:ext cx="2034540" cy="847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176575" y="5426556"/>
            <a:ext cx="1109269" cy="102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13066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p:cTn id="7" dur="1000" fill="hold"/>
                                        <p:tgtEl>
                                          <p:spTgt spid="32771"/>
                                        </p:tgtEl>
                                        <p:attrNameLst>
                                          <p:attrName>ppt_w</p:attrName>
                                        </p:attrNameLst>
                                      </p:cBhvr>
                                      <p:tavLst>
                                        <p:tav tm="0">
                                          <p:val>
                                            <p:fltVal val="0"/>
                                          </p:val>
                                        </p:tav>
                                        <p:tav tm="100000">
                                          <p:val>
                                            <p:strVal val="#ppt_w"/>
                                          </p:val>
                                        </p:tav>
                                      </p:tavLst>
                                    </p:anim>
                                    <p:anim calcmode="lin" valueType="num">
                                      <p:cBhvr>
                                        <p:cTn id="8" dur="1000" fill="hold"/>
                                        <p:tgtEl>
                                          <p:spTgt spid="32771"/>
                                        </p:tgtEl>
                                        <p:attrNameLst>
                                          <p:attrName>ppt_h</p:attrName>
                                        </p:attrNameLst>
                                      </p:cBhvr>
                                      <p:tavLst>
                                        <p:tav tm="0">
                                          <p:val>
                                            <p:fltVal val="0"/>
                                          </p:val>
                                        </p:tav>
                                        <p:tav tm="100000">
                                          <p:val>
                                            <p:strVal val="#ppt_h"/>
                                          </p:val>
                                        </p:tav>
                                      </p:tavLst>
                                    </p:anim>
                                    <p:anim calcmode="lin" valueType="num">
                                      <p:cBhvr>
                                        <p:cTn id="9" dur="1000" fill="hold"/>
                                        <p:tgtEl>
                                          <p:spTgt spid="32771"/>
                                        </p:tgtEl>
                                        <p:attrNameLst>
                                          <p:attrName>style.rotation</p:attrName>
                                        </p:attrNameLst>
                                      </p:cBhvr>
                                      <p:tavLst>
                                        <p:tav tm="0">
                                          <p:val>
                                            <p:fltVal val="90"/>
                                          </p:val>
                                        </p:tav>
                                        <p:tav tm="100000">
                                          <p:val>
                                            <p:fltVal val="0"/>
                                          </p:val>
                                        </p:tav>
                                      </p:tavLst>
                                    </p:anim>
                                    <p:animEffect transition="in" filter="fade">
                                      <p:cBhvr>
                                        <p:cTn id="10" dur="1000"/>
                                        <p:tgtEl>
                                          <p:spTgt spid="32771"/>
                                        </p:tgtEl>
                                      </p:cBhvr>
                                    </p:animEffect>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32773"/>
                                        </p:tgtEl>
                                        <p:attrNameLst>
                                          <p:attrName>style.visibility</p:attrName>
                                        </p:attrNameLst>
                                      </p:cBhvr>
                                      <p:to>
                                        <p:strVal val="visible"/>
                                      </p:to>
                                    </p:set>
                                    <p:anim calcmode="lin" valueType="num">
                                      <p:cBhvr>
                                        <p:cTn id="31" dur="1000" fill="hold"/>
                                        <p:tgtEl>
                                          <p:spTgt spid="32773"/>
                                        </p:tgtEl>
                                        <p:attrNameLst>
                                          <p:attrName>ppt_w</p:attrName>
                                        </p:attrNameLst>
                                      </p:cBhvr>
                                      <p:tavLst>
                                        <p:tav tm="0">
                                          <p:val>
                                            <p:fltVal val="0"/>
                                          </p:val>
                                        </p:tav>
                                        <p:tav tm="100000">
                                          <p:val>
                                            <p:strVal val="#ppt_w"/>
                                          </p:val>
                                        </p:tav>
                                      </p:tavLst>
                                    </p:anim>
                                    <p:anim calcmode="lin" valueType="num">
                                      <p:cBhvr>
                                        <p:cTn id="32" dur="1000" fill="hold"/>
                                        <p:tgtEl>
                                          <p:spTgt spid="32773"/>
                                        </p:tgtEl>
                                        <p:attrNameLst>
                                          <p:attrName>ppt_h</p:attrName>
                                        </p:attrNameLst>
                                      </p:cBhvr>
                                      <p:tavLst>
                                        <p:tav tm="0">
                                          <p:val>
                                            <p:fltVal val="0"/>
                                          </p:val>
                                        </p:tav>
                                        <p:tav tm="100000">
                                          <p:val>
                                            <p:strVal val="#ppt_h"/>
                                          </p:val>
                                        </p:tav>
                                      </p:tavLst>
                                    </p:anim>
                                    <p:anim calcmode="lin" valueType="num">
                                      <p:cBhvr>
                                        <p:cTn id="33" dur="1000" fill="hold"/>
                                        <p:tgtEl>
                                          <p:spTgt spid="3277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27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32771"/>
                                        </p:tgtEl>
                                        <p:attrNameLst>
                                          <p:attrName>ppt_w</p:attrName>
                                        </p:attrNameLst>
                                      </p:cBhvr>
                                      <p:tavLst>
                                        <p:tav tm="0">
                                          <p:val>
                                            <p:strVal val="ppt_w"/>
                                          </p:val>
                                        </p:tav>
                                        <p:tav tm="100000">
                                          <p:val>
                                            <p:fltVal val="0"/>
                                          </p:val>
                                        </p:tav>
                                      </p:tavLst>
                                    </p:anim>
                                    <p:anim calcmode="lin" valueType="num">
                                      <p:cBhvr>
                                        <p:cTn id="39" dur="1000"/>
                                        <p:tgtEl>
                                          <p:spTgt spid="32771"/>
                                        </p:tgtEl>
                                        <p:attrNameLst>
                                          <p:attrName>ppt_h</p:attrName>
                                        </p:attrNameLst>
                                      </p:cBhvr>
                                      <p:tavLst>
                                        <p:tav tm="0">
                                          <p:val>
                                            <p:strVal val="ppt_h"/>
                                          </p:val>
                                        </p:tav>
                                        <p:tav tm="100000">
                                          <p:val>
                                            <p:fltVal val="0"/>
                                          </p:val>
                                        </p:tav>
                                      </p:tavLst>
                                    </p:anim>
                                    <p:anim calcmode="lin" valueType="num">
                                      <p:cBhvr>
                                        <p:cTn id="40" dur="1000"/>
                                        <p:tgtEl>
                                          <p:spTgt spid="32771"/>
                                        </p:tgtEl>
                                        <p:attrNameLst>
                                          <p:attrName>style.rotation</p:attrName>
                                        </p:attrNameLst>
                                      </p:cBhvr>
                                      <p:tavLst>
                                        <p:tav tm="0">
                                          <p:val>
                                            <p:fltVal val="0"/>
                                          </p:val>
                                        </p:tav>
                                        <p:tav tm="100000">
                                          <p:val>
                                            <p:fltVal val="90"/>
                                          </p:val>
                                        </p:tav>
                                      </p:tavLst>
                                    </p:anim>
                                    <p:animEffect transition="out" filter="fade">
                                      <p:cBhvr>
                                        <p:cTn id="41" dur="1000"/>
                                        <p:tgtEl>
                                          <p:spTgt spid="32771"/>
                                        </p:tgtEl>
                                      </p:cBhvr>
                                    </p:animEffect>
                                    <p:set>
                                      <p:cBhvr>
                                        <p:cTn id="42" dur="1" fill="hold">
                                          <p:stCondLst>
                                            <p:cond delay="999"/>
                                          </p:stCondLst>
                                        </p:cTn>
                                        <p:tgtEl>
                                          <p:spTgt spid="32771"/>
                                        </p:tgtEl>
                                        <p:attrNameLst>
                                          <p:attrName>style.visibility</p:attrName>
                                        </p:attrNameLst>
                                      </p:cBhvr>
                                      <p:to>
                                        <p:strVal val="hidden"/>
                                      </p:to>
                                    </p:set>
                                  </p:childTnLst>
                                </p:cTn>
                              </p:par>
                              <p:par>
                                <p:cTn id="43" presetID="31" presetClass="exit" presetSubtype="0" fill="hold" grpId="1" nodeType="withEffect">
                                  <p:stCondLst>
                                    <p:cond delay="0"/>
                                  </p:stCondLst>
                                  <p:childTnLst>
                                    <p:anim calcmode="lin" valueType="num">
                                      <p:cBhvr>
                                        <p:cTn id="44" dur="1000"/>
                                        <p:tgtEl>
                                          <p:spTgt spid="2"/>
                                        </p:tgtEl>
                                        <p:attrNameLst>
                                          <p:attrName>ppt_w</p:attrName>
                                        </p:attrNameLst>
                                      </p:cBhvr>
                                      <p:tavLst>
                                        <p:tav tm="0">
                                          <p:val>
                                            <p:strVal val="ppt_w"/>
                                          </p:val>
                                        </p:tav>
                                        <p:tav tm="100000">
                                          <p:val>
                                            <p:fltVal val="0"/>
                                          </p:val>
                                        </p:tav>
                                      </p:tavLst>
                                    </p:anim>
                                    <p:anim calcmode="lin" valueType="num">
                                      <p:cBhvr>
                                        <p:cTn id="45" dur="1000"/>
                                        <p:tgtEl>
                                          <p:spTgt spid="2"/>
                                        </p:tgtEl>
                                        <p:attrNameLst>
                                          <p:attrName>ppt_h</p:attrName>
                                        </p:attrNameLst>
                                      </p:cBhvr>
                                      <p:tavLst>
                                        <p:tav tm="0">
                                          <p:val>
                                            <p:strVal val="ppt_h"/>
                                          </p:val>
                                        </p:tav>
                                        <p:tav tm="100000">
                                          <p:val>
                                            <p:fltVal val="0"/>
                                          </p:val>
                                        </p:tav>
                                      </p:tavLst>
                                    </p:anim>
                                    <p:anim calcmode="lin" valueType="num">
                                      <p:cBhvr>
                                        <p:cTn id="46" dur="1000"/>
                                        <p:tgtEl>
                                          <p:spTgt spid="2"/>
                                        </p:tgtEl>
                                        <p:attrNameLst>
                                          <p:attrName>style.rotation</p:attrName>
                                        </p:attrNameLst>
                                      </p:cBhvr>
                                      <p:tavLst>
                                        <p:tav tm="0">
                                          <p:val>
                                            <p:fltVal val="0"/>
                                          </p:val>
                                        </p:tav>
                                        <p:tav tm="100000">
                                          <p:val>
                                            <p:fltVal val="90"/>
                                          </p:val>
                                        </p:tav>
                                      </p:tavLst>
                                    </p:anim>
                                    <p:animEffect transition="out" filter="fade">
                                      <p:cBhvr>
                                        <p:cTn id="47" dur="1000"/>
                                        <p:tgtEl>
                                          <p:spTgt spid="2"/>
                                        </p:tgtEl>
                                      </p:cBhvr>
                                    </p:animEffect>
                                    <p:set>
                                      <p:cBhvr>
                                        <p:cTn id="48" dur="1" fill="hold">
                                          <p:stCondLst>
                                            <p:cond delay="999"/>
                                          </p:stCondLst>
                                        </p:cTn>
                                        <p:tgtEl>
                                          <p:spTgt spid="2"/>
                                        </p:tgtEl>
                                        <p:attrNameLst>
                                          <p:attrName>style.visibility</p:attrName>
                                        </p:attrNameLst>
                                      </p:cBhvr>
                                      <p:to>
                                        <p:strVal val="hidden"/>
                                      </p:to>
                                    </p:set>
                                  </p:childTnLst>
                                </p:cTn>
                              </p:par>
                              <p:par>
                                <p:cTn id="49" presetID="31" presetClass="exit" presetSubtype="0" fill="hold" grpId="1" nodeType="withEffect">
                                  <p:stCondLst>
                                    <p:cond delay="0"/>
                                  </p:stCondLst>
                                  <p:childTnLst>
                                    <p:anim calcmode="lin" valueType="num">
                                      <p:cBhvr>
                                        <p:cTn id="50" dur="1000"/>
                                        <p:tgtEl>
                                          <p:spTgt spid="3"/>
                                        </p:tgtEl>
                                        <p:attrNameLst>
                                          <p:attrName>ppt_w</p:attrName>
                                        </p:attrNameLst>
                                      </p:cBhvr>
                                      <p:tavLst>
                                        <p:tav tm="0">
                                          <p:val>
                                            <p:strVal val="ppt_w"/>
                                          </p:val>
                                        </p:tav>
                                        <p:tav tm="100000">
                                          <p:val>
                                            <p:fltVal val="0"/>
                                          </p:val>
                                        </p:tav>
                                      </p:tavLst>
                                    </p:anim>
                                    <p:anim calcmode="lin" valueType="num">
                                      <p:cBhvr>
                                        <p:cTn id="51" dur="1000"/>
                                        <p:tgtEl>
                                          <p:spTgt spid="3"/>
                                        </p:tgtEl>
                                        <p:attrNameLst>
                                          <p:attrName>ppt_h</p:attrName>
                                        </p:attrNameLst>
                                      </p:cBhvr>
                                      <p:tavLst>
                                        <p:tav tm="0">
                                          <p:val>
                                            <p:strVal val="ppt_h"/>
                                          </p:val>
                                        </p:tav>
                                        <p:tav tm="100000">
                                          <p:val>
                                            <p:fltVal val="0"/>
                                          </p:val>
                                        </p:tav>
                                      </p:tavLst>
                                    </p:anim>
                                    <p:anim calcmode="lin" valueType="num">
                                      <p:cBhvr>
                                        <p:cTn id="52" dur="1000"/>
                                        <p:tgtEl>
                                          <p:spTgt spid="3"/>
                                        </p:tgtEl>
                                        <p:attrNameLst>
                                          <p:attrName>style.rotation</p:attrName>
                                        </p:attrNameLst>
                                      </p:cBhvr>
                                      <p:tavLst>
                                        <p:tav tm="0">
                                          <p:val>
                                            <p:fltVal val="0"/>
                                          </p:val>
                                        </p:tav>
                                        <p:tav tm="100000">
                                          <p:val>
                                            <p:fltVal val="90"/>
                                          </p:val>
                                        </p:tav>
                                      </p:tavLst>
                                    </p:anim>
                                    <p:animEffect transition="out" filter="fade">
                                      <p:cBhvr>
                                        <p:cTn id="53" dur="1000"/>
                                        <p:tgtEl>
                                          <p:spTgt spid="3"/>
                                        </p:tgtEl>
                                      </p:cBhvr>
                                    </p:animEffect>
                                    <p:set>
                                      <p:cBhvr>
                                        <p:cTn id="54" dur="1" fill="hold">
                                          <p:stCondLst>
                                            <p:cond delay="999"/>
                                          </p:stCondLst>
                                        </p:cTn>
                                        <p:tgtEl>
                                          <p:spTgt spid="3"/>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32773"/>
                                        </p:tgtEl>
                                        <p:attrNameLst>
                                          <p:attrName>ppt_w</p:attrName>
                                        </p:attrNameLst>
                                      </p:cBhvr>
                                      <p:tavLst>
                                        <p:tav tm="0">
                                          <p:val>
                                            <p:strVal val="ppt_w"/>
                                          </p:val>
                                        </p:tav>
                                        <p:tav tm="100000">
                                          <p:val>
                                            <p:fltVal val="0"/>
                                          </p:val>
                                        </p:tav>
                                      </p:tavLst>
                                    </p:anim>
                                    <p:anim calcmode="lin" valueType="num">
                                      <p:cBhvr>
                                        <p:cTn id="57" dur="1000"/>
                                        <p:tgtEl>
                                          <p:spTgt spid="32773"/>
                                        </p:tgtEl>
                                        <p:attrNameLst>
                                          <p:attrName>ppt_h</p:attrName>
                                        </p:attrNameLst>
                                      </p:cBhvr>
                                      <p:tavLst>
                                        <p:tav tm="0">
                                          <p:val>
                                            <p:strVal val="ppt_h"/>
                                          </p:val>
                                        </p:tav>
                                        <p:tav tm="100000">
                                          <p:val>
                                            <p:fltVal val="0"/>
                                          </p:val>
                                        </p:tav>
                                      </p:tavLst>
                                    </p:anim>
                                    <p:anim calcmode="lin" valueType="num">
                                      <p:cBhvr>
                                        <p:cTn id="58" dur="1000"/>
                                        <p:tgtEl>
                                          <p:spTgt spid="32773"/>
                                        </p:tgtEl>
                                        <p:attrNameLst>
                                          <p:attrName>style.rotation</p:attrName>
                                        </p:attrNameLst>
                                      </p:cBhvr>
                                      <p:tavLst>
                                        <p:tav tm="0">
                                          <p:val>
                                            <p:fltVal val="0"/>
                                          </p:val>
                                        </p:tav>
                                        <p:tav tm="100000">
                                          <p:val>
                                            <p:fltVal val="90"/>
                                          </p:val>
                                        </p:tav>
                                      </p:tavLst>
                                    </p:anim>
                                    <p:animEffect transition="out" filter="fade">
                                      <p:cBhvr>
                                        <p:cTn id="59" dur="1000"/>
                                        <p:tgtEl>
                                          <p:spTgt spid="32773"/>
                                        </p:tgtEl>
                                      </p:cBhvr>
                                    </p:animEffect>
                                    <p:set>
                                      <p:cBhvr>
                                        <p:cTn id="60" dur="1" fill="hold">
                                          <p:stCondLst>
                                            <p:cond delay="999"/>
                                          </p:stCondLst>
                                        </p:cTn>
                                        <p:tgtEl>
                                          <p:spTgt spid="327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smartinsights.com/wp-content/uploads/2012/03/youtube-infographic-key-fac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448"/>
            <a:ext cx="9144000" cy="6908448"/>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p:cNvPicPr>
            <a:picLocks noChangeAspect="1" noChangeArrowheads="1"/>
          </p:cNvPicPr>
          <p:nvPr/>
        </p:nvPicPr>
        <p:blipFill>
          <a:blip r:embed="rId4">
            <a:clrChange>
              <a:clrFrom>
                <a:srgbClr val="779FAB"/>
              </a:clrFrom>
              <a:clrTo>
                <a:srgbClr val="779FAB">
                  <a:alpha val="0"/>
                </a:srgbClr>
              </a:clrTo>
            </a:clrChange>
            <a:extLst>
              <a:ext uri="{28A0092B-C50C-407E-A947-70E740481C1C}">
                <a14:useLocalDpi xmlns:a14="http://schemas.microsoft.com/office/drawing/2010/main" val="0"/>
              </a:ext>
            </a:extLst>
          </a:blip>
          <a:srcRect/>
          <a:stretch>
            <a:fillRect/>
          </a:stretch>
        </p:blipFill>
        <p:spPr bwMode="auto">
          <a:xfrm>
            <a:off x="4800600" y="203430"/>
            <a:ext cx="4059229" cy="89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31007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4581"/>
                                        </p:tgtEl>
                                        <p:attrNameLst>
                                          <p:attrName>style.visibility</p:attrName>
                                        </p:attrNameLst>
                                      </p:cBhvr>
                                      <p:to>
                                        <p:strVal val="visible"/>
                                      </p:to>
                                    </p:set>
                                    <p:anim calcmode="lin" valueType="num">
                                      <p:cBhvr>
                                        <p:cTn id="14" dur="1000" fill="hold"/>
                                        <p:tgtEl>
                                          <p:spTgt spid="24581"/>
                                        </p:tgtEl>
                                        <p:attrNameLst>
                                          <p:attrName>ppt_w</p:attrName>
                                        </p:attrNameLst>
                                      </p:cBhvr>
                                      <p:tavLst>
                                        <p:tav tm="0">
                                          <p:val>
                                            <p:fltVal val="0"/>
                                          </p:val>
                                        </p:tav>
                                        <p:tav tm="100000">
                                          <p:val>
                                            <p:strVal val="#ppt_w"/>
                                          </p:val>
                                        </p:tav>
                                      </p:tavLst>
                                    </p:anim>
                                    <p:anim calcmode="lin" valueType="num">
                                      <p:cBhvr>
                                        <p:cTn id="15" dur="1000" fill="hold"/>
                                        <p:tgtEl>
                                          <p:spTgt spid="24581"/>
                                        </p:tgtEl>
                                        <p:attrNameLst>
                                          <p:attrName>ppt_h</p:attrName>
                                        </p:attrNameLst>
                                      </p:cBhvr>
                                      <p:tavLst>
                                        <p:tav tm="0">
                                          <p:val>
                                            <p:fltVal val="0"/>
                                          </p:val>
                                        </p:tav>
                                        <p:tav tm="100000">
                                          <p:val>
                                            <p:strVal val="#ppt_h"/>
                                          </p:val>
                                        </p:tav>
                                      </p:tavLst>
                                    </p:anim>
                                    <p:anim calcmode="lin" valueType="num">
                                      <p:cBhvr>
                                        <p:cTn id="16" dur="1000" fill="hold"/>
                                        <p:tgtEl>
                                          <p:spTgt spid="24581"/>
                                        </p:tgtEl>
                                        <p:attrNameLst>
                                          <p:attrName>style.rotation</p:attrName>
                                        </p:attrNameLst>
                                      </p:cBhvr>
                                      <p:tavLst>
                                        <p:tav tm="0">
                                          <p:val>
                                            <p:fltVal val="90"/>
                                          </p:val>
                                        </p:tav>
                                        <p:tav tm="100000">
                                          <p:val>
                                            <p:fltVal val="0"/>
                                          </p:val>
                                        </p:tav>
                                      </p:tavLst>
                                    </p:anim>
                                    <p:animEffect transition="in" filter="fade">
                                      <p:cBhvr>
                                        <p:cTn id="17" dur="1000"/>
                                        <p:tgtEl>
                                          <p:spTgt spid="24581"/>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24578"/>
                                        </p:tgtEl>
                                      </p:cBhvr>
                                    </p:animEffect>
                                    <p:anim calcmode="lin" valueType="num">
                                      <p:cBhvr>
                                        <p:cTn id="22" dur="1000"/>
                                        <p:tgtEl>
                                          <p:spTgt spid="24578"/>
                                        </p:tgtEl>
                                        <p:attrNameLst>
                                          <p:attrName>ppt_x</p:attrName>
                                        </p:attrNameLst>
                                      </p:cBhvr>
                                      <p:tavLst>
                                        <p:tav tm="0">
                                          <p:val>
                                            <p:strVal val="ppt_x"/>
                                          </p:val>
                                        </p:tav>
                                        <p:tav tm="100000">
                                          <p:val>
                                            <p:strVal val="ppt_x"/>
                                          </p:val>
                                        </p:tav>
                                      </p:tavLst>
                                    </p:anim>
                                    <p:anim calcmode="lin" valueType="num">
                                      <p:cBhvr>
                                        <p:cTn id="23" dur="100" decel="100000"/>
                                        <p:tgtEl>
                                          <p:spTgt spid="24578"/>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24578"/>
                                        </p:tgtEl>
                                        <p:attrNameLst>
                                          <p:attrName>ppt_y</p:attrName>
                                        </p:attrNameLst>
                                      </p:cBhvr>
                                      <p:tavLst>
                                        <p:tav tm="0">
                                          <p:val>
                                            <p:strVal val="ppt_y"/>
                                          </p:val>
                                        </p:tav>
                                        <p:tav tm="100000">
                                          <p:val>
                                            <p:strVal val="ppt_y+1"/>
                                          </p:val>
                                        </p:tav>
                                      </p:tavLst>
                                    </p:anim>
                                    <p:set>
                                      <p:cBhvr>
                                        <p:cTn id="25" dur="1" fill="hold">
                                          <p:stCondLst>
                                            <p:cond delay="999"/>
                                          </p:stCondLst>
                                        </p:cTn>
                                        <p:tgtEl>
                                          <p:spTgt spid="24578"/>
                                        </p:tgtEl>
                                        <p:attrNameLst>
                                          <p:attrName>style.visibility</p:attrName>
                                        </p:attrNameLst>
                                      </p:cBhvr>
                                      <p:to>
                                        <p:strVal val="hidden"/>
                                      </p:to>
                                    </p:set>
                                  </p:childTnLst>
                                </p:cTn>
                              </p:par>
                              <p:par>
                                <p:cTn id="26" presetID="37" presetClass="exit" presetSubtype="0" fill="hold" nodeType="withEffect">
                                  <p:stCondLst>
                                    <p:cond delay="0"/>
                                  </p:stCondLst>
                                  <p:childTnLst>
                                    <p:animEffect transition="out" filter="fade">
                                      <p:cBhvr>
                                        <p:cTn id="27" dur="1000"/>
                                        <p:tgtEl>
                                          <p:spTgt spid="24581"/>
                                        </p:tgtEl>
                                      </p:cBhvr>
                                    </p:animEffect>
                                    <p:anim calcmode="lin" valueType="num">
                                      <p:cBhvr>
                                        <p:cTn id="28" dur="1000"/>
                                        <p:tgtEl>
                                          <p:spTgt spid="24581"/>
                                        </p:tgtEl>
                                        <p:attrNameLst>
                                          <p:attrName>ppt_x</p:attrName>
                                        </p:attrNameLst>
                                      </p:cBhvr>
                                      <p:tavLst>
                                        <p:tav tm="0">
                                          <p:val>
                                            <p:strVal val="ppt_x"/>
                                          </p:val>
                                        </p:tav>
                                        <p:tav tm="100000">
                                          <p:val>
                                            <p:strVal val="ppt_x"/>
                                          </p:val>
                                        </p:tav>
                                      </p:tavLst>
                                    </p:anim>
                                    <p:anim calcmode="lin" valueType="num">
                                      <p:cBhvr>
                                        <p:cTn id="29" dur="100" decel="100000"/>
                                        <p:tgtEl>
                                          <p:spTgt spid="24581"/>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24581"/>
                                        </p:tgtEl>
                                        <p:attrNameLst>
                                          <p:attrName>ppt_y</p:attrName>
                                        </p:attrNameLst>
                                      </p:cBhvr>
                                      <p:tavLst>
                                        <p:tav tm="0">
                                          <p:val>
                                            <p:strVal val="ppt_y"/>
                                          </p:val>
                                        </p:tav>
                                        <p:tav tm="100000">
                                          <p:val>
                                            <p:strVal val="ppt_y+1"/>
                                          </p:val>
                                        </p:tav>
                                      </p:tavLst>
                                    </p:anim>
                                    <p:set>
                                      <p:cBhvr>
                                        <p:cTn id="31" dur="1" fill="hold">
                                          <p:stCondLst>
                                            <p:cond delay="999"/>
                                          </p:stCondLst>
                                        </p:cTn>
                                        <p:tgtEl>
                                          <p:spTgt spid="245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8808720" cy="6124754"/>
          </a:xfrm>
          <a:prstGeom prst="rect">
            <a:avLst/>
          </a:prstGeom>
          <a:noFill/>
        </p:spPr>
        <p:txBody>
          <a:bodyPr wrap="square" rtlCol="0">
            <a:spAutoFit/>
          </a:bodyPr>
          <a:lstStyle/>
          <a:p>
            <a:pPr marL="342900" indent="-342900">
              <a:buFont typeface="+mj-lt"/>
              <a:buAutoNum type="arabicPeriod"/>
            </a:pPr>
            <a:r>
              <a:rPr lang="en-US" sz="2800" b="1" dirty="0" smtClean="0">
                <a:solidFill>
                  <a:srgbClr val="FF0000"/>
                </a:solidFill>
              </a:rPr>
              <a:t>Create </a:t>
            </a:r>
            <a:r>
              <a:rPr lang="en-US" sz="2800" b="1" dirty="0">
                <a:solidFill>
                  <a:srgbClr val="FF0000"/>
                </a:solidFill>
              </a:rPr>
              <a:t>a Branded YouTube </a:t>
            </a:r>
            <a:r>
              <a:rPr lang="en-US" sz="2800" b="1" dirty="0" smtClean="0">
                <a:solidFill>
                  <a:srgbClr val="FF0000"/>
                </a:solidFill>
              </a:rPr>
              <a:t>Channel </a:t>
            </a:r>
          </a:p>
          <a:p>
            <a:pPr marL="800100" lvl="1" indent="-342900">
              <a:buFont typeface="+mj-lt"/>
              <a:buAutoNum type="alphaLcParenR"/>
            </a:pPr>
            <a:r>
              <a:rPr lang="en-US" sz="2800" b="1" dirty="0" smtClean="0"/>
              <a:t>Your Store – Tour, New Intro’s, </a:t>
            </a:r>
            <a:r>
              <a:rPr lang="en-US" sz="2800" b="1" dirty="0" err="1" smtClean="0"/>
              <a:t>etc</a:t>
            </a:r>
            <a:endParaRPr lang="en-US" sz="2800" b="1" dirty="0" smtClean="0"/>
          </a:p>
          <a:p>
            <a:pPr marL="342900" indent="-342900">
              <a:buFont typeface="+mj-lt"/>
              <a:buAutoNum type="arabicPeriod"/>
            </a:pPr>
            <a:r>
              <a:rPr lang="en-US" sz="2800" b="1" dirty="0" smtClean="0">
                <a:solidFill>
                  <a:srgbClr val="FF0000"/>
                </a:solidFill>
              </a:rPr>
              <a:t>Make </a:t>
            </a:r>
            <a:r>
              <a:rPr lang="en-US" sz="2800" b="1" dirty="0">
                <a:solidFill>
                  <a:srgbClr val="FF0000"/>
                </a:solidFill>
              </a:rPr>
              <a:t>Sure Your Content Fills a Relevant </a:t>
            </a:r>
            <a:r>
              <a:rPr lang="en-US" sz="2800" b="1" dirty="0" smtClean="0">
                <a:solidFill>
                  <a:srgbClr val="FF0000"/>
                </a:solidFill>
              </a:rPr>
              <a:t>Need</a:t>
            </a:r>
          </a:p>
          <a:p>
            <a:pPr marL="800100" lvl="1" indent="-342900">
              <a:buFont typeface="+mj-lt"/>
              <a:buAutoNum type="alphaLcParenR"/>
            </a:pPr>
            <a:r>
              <a:rPr lang="en-US" sz="2800" b="1" dirty="0" smtClean="0"/>
              <a:t>Develop </a:t>
            </a:r>
            <a:r>
              <a:rPr lang="en-US" sz="2800" b="1" dirty="0"/>
              <a:t>Videos that are Quick, Simple, Engaging, and </a:t>
            </a:r>
            <a:r>
              <a:rPr lang="en-US" sz="2800" b="1" dirty="0" smtClean="0"/>
              <a:t>Professional</a:t>
            </a:r>
          </a:p>
          <a:p>
            <a:pPr marL="800100" lvl="1" indent="-342900">
              <a:buFont typeface="+mj-lt"/>
              <a:buAutoNum type="alphaLcParenR"/>
            </a:pPr>
            <a:r>
              <a:rPr lang="en-US" sz="2800" b="1" dirty="0" smtClean="0"/>
              <a:t>Reference </a:t>
            </a:r>
            <a:r>
              <a:rPr lang="en-US" sz="2800" b="1" dirty="0" err="1" smtClean="0"/>
              <a:t>Sheely’s</a:t>
            </a:r>
            <a:r>
              <a:rPr lang="en-US" sz="2800" b="1" dirty="0" smtClean="0"/>
              <a:t> Furniture: </a:t>
            </a:r>
            <a:r>
              <a:rPr lang="en-US" sz="2800" b="1" dirty="0">
                <a:solidFill>
                  <a:schemeClr val="bg1"/>
                </a:solidFill>
                <a:hlinkClick r:id="rId3"/>
              </a:rPr>
              <a:t>http://www.sheelys.com/</a:t>
            </a:r>
            <a:endParaRPr lang="en-US" sz="2800" b="1" dirty="0" smtClean="0">
              <a:solidFill>
                <a:schemeClr val="bg1"/>
              </a:solidFill>
            </a:endParaRPr>
          </a:p>
          <a:p>
            <a:pPr marL="342900" indent="-342900">
              <a:buFont typeface="+mj-lt"/>
              <a:buAutoNum type="arabicPeriod"/>
            </a:pPr>
            <a:r>
              <a:rPr lang="en-US" sz="2800" b="1" dirty="0" smtClean="0">
                <a:solidFill>
                  <a:srgbClr val="FF0000"/>
                </a:solidFill>
              </a:rPr>
              <a:t>RTA Videos – </a:t>
            </a:r>
          </a:p>
          <a:p>
            <a:pPr marL="800100" lvl="1" indent="-342900">
              <a:buFont typeface="+mj-lt"/>
              <a:buAutoNum type="alphaLcParenR"/>
            </a:pPr>
            <a:r>
              <a:rPr lang="en-US" sz="2800" b="1" dirty="0" smtClean="0"/>
              <a:t>Mattress (Different types and why)</a:t>
            </a:r>
          </a:p>
          <a:p>
            <a:pPr marL="800100" lvl="1" indent="-342900">
              <a:buFont typeface="+mj-lt"/>
              <a:buAutoNum type="alphaLcParenR"/>
            </a:pPr>
            <a:r>
              <a:rPr lang="en-US" sz="2800" b="1" dirty="0" smtClean="0"/>
              <a:t>Leather – types and why they are good for: Bonded – Top Grain, Bi-cast, etc.</a:t>
            </a:r>
          </a:p>
          <a:p>
            <a:pPr marL="342900" indent="-342900">
              <a:buFont typeface="+mj-lt"/>
              <a:buAutoNum type="arabicPeriod"/>
            </a:pPr>
            <a:r>
              <a:rPr lang="en-US" sz="2800" b="1" dirty="0" smtClean="0">
                <a:solidFill>
                  <a:srgbClr val="FF0000"/>
                </a:solidFill>
              </a:rPr>
              <a:t>Optimize </a:t>
            </a:r>
            <a:r>
              <a:rPr lang="en-US" sz="2800" b="1" dirty="0">
                <a:solidFill>
                  <a:srgbClr val="FF0000"/>
                </a:solidFill>
              </a:rPr>
              <a:t>Your </a:t>
            </a:r>
            <a:r>
              <a:rPr lang="en-US" sz="2800" b="1" dirty="0" smtClean="0">
                <a:solidFill>
                  <a:srgbClr val="FF0000"/>
                </a:solidFill>
              </a:rPr>
              <a:t>Video – SEO</a:t>
            </a:r>
          </a:p>
          <a:p>
            <a:pPr marL="800100" lvl="1" indent="-342900">
              <a:buFont typeface="+mj-lt"/>
              <a:buAutoNum type="arabicPeriod"/>
            </a:pPr>
            <a:r>
              <a:rPr lang="en-US" sz="2800" b="1" dirty="0" smtClean="0"/>
              <a:t>Integrate YouTube videos into your site and share everywhere</a:t>
            </a:r>
          </a:p>
        </p:txBody>
      </p:sp>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1012" y="152400"/>
            <a:ext cx="21995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24801" flipH="1">
            <a:off x="7340831" y="2648495"/>
            <a:ext cx="1354176" cy="121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9672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p:cTn id="21"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p:cTn id="2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 calcmode="lin" valueType="num">
                                      <p:cBhvr>
                                        <p:cTn id="33"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 calcmode="lin" valueType="num">
                                      <p:cBhvr>
                                        <p:cTn id="39"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 calcmode="lin" valueType="num">
                                      <p:cBhvr>
                                        <p:cTn id="45"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 calcmode="lin" valueType="num">
                                      <p:cBhvr>
                                        <p:cTn id="51"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 calcmode="lin" valueType="num">
                                      <p:cBhvr>
                                        <p:cTn id="57"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 calcmode="lin" valueType="num">
                                      <p:cBhvr>
                                        <p:cTn id="63"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2">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2">
                                            <p:txEl>
                                              <p:pRg st="9" end="9"/>
                                            </p:txEl>
                                          </p:spTgt>
                                        </p:tgtEl>
                                        <p:attrNameLst>
                                          <p:attrName>style.visibility</p:attrName>
                                        </p:attrNameLst>
                                      </p:cBhvr>
                                      <p:to>
                                        <p:strVal val="visible"/>
                                      </p:to>
                                    </p:set>
                                    <p:anim calcmode="lin" valueType="num">
                                      <p:cBhvr>
                                        <p:cTn id="69"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70" dur="500" fill="hold"/>
                                        <p:tgtEl>
                                          <p:spTgt spid="2">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31" presetClass="exit" presetSubtype="0" fill="hold" nodeType="clickEffect">
                                  <p:stCondLst>
                                    <p:cond delay="0"/>
                                  </p:stCondLst>
                                  <p:childTnLst>
                                    <p:anim calcmode="lin" valueType="num">
                                      <p:cBhvr>
                                        <p:cTn id="74" dur="1000"/>
                                        <p:tgtEl>
                                          <p:spTgt spid="3"/>
                                        </p:tgtEl>
                                        <p:attrNameLst>
                                          <p:attrName>ppt_w</p:attrName>
                                        </p:attrNameLst>
                                      </p:cBhvr>
                                      <p:tavLst>
                                        <p:tav tm="0">
                                          <p:val>
                                            <p:strVal val="ppt_w"/>
                                          </p:val>
                                        </p:tav>
                                        <p:tav tm="100000">
                                          <p:val>
                                            <p:fltVal val="0"/>
                                          </p:val>
                                        </p:tav>
                                      </p:tavLst>
                                    </p:anim>
                                    <p:anim calcmode="lin" valueType="num">
                                      <p:cBhvr>
                                        <p:cTn id="75" dur="1000"/>
                                        <p:tgtEl>
                                          <p:spTgt spid="3"/>
                                        </p:tgtEl>
                                        <p:attrNameLst>
                                          <p:attrName>ppt_h</p:attrName>
                                        </p:attrNameLst>
                                      </p:cBhvr>
                                      <p:tavLst>
                                        <p:tav tm="0">
                                          <p:val>
                                            <p:strVal val="ppt_h"/>
                                          </p:val>
                                        </p:tav>
                                        <p:tav tm="100000">
                                          <p:val>
                                            <p:fltVal val="0"/>
                                          </p:val>
                                        </p:tav>
                                      </p:tavLst>
                                    </p:anim>
                                    <p:anim calcmode="lin" valueType="num">
                                      <p:cBhvr>
                                        <p:cTn id="76" dur="1000"/>
                                        <p:tgtEl>
                                          <p:spTgt spid="3"/>
                                        </p:tgtEl>
                                        <p:attrNameLst>
                                          <p:attrName>style.rotation</p:attrName>
                                        </p:attrNameLst>
                                      </p:cBhvr>
                                      <p:tavLst>
                                        <p:tav tm="0">
                                          <p:val>
                                            <p:fltVal val="0"/>
                                          </p:val>
                                        </p:tav>
                                        <p:tav tm="100000">
                                          <p:val>
                                            <p:fltVal val="90"/>
                                          </p:val>
                                        </p:tav>
                                      </p:tavLst>
                                    </p:anim>
                                    <p:animEffect transition="out" filter="fade">
                                      <p:cBhvr>
                                        <p:cTn id="77" dur="1000"/>
                                        <p:tgtEl>
                                          <p:spTgt spid="3"/>
                                        </p:tgtEl>
                                      </p:cBhvr>
                                    </p:animEffect>
                                    <p:set>
                                      <p:cBhvr>
                                        <p:cTn id="78" dur="1" fill="hold">
                                          <p:stCondLst>
                                            <p:cond delay="999"/>
                                          </p:stCondLst>
                                        </p:cTn>
                                        <p:tgtEl>
                                          <p:spTgt spid="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1" presetClass="exit" presetSubtype="0" fill="hold" grpId="0" nodeType="clickEffect">
                                  <p:stCondLst>
                                    <p:cond delay="0"/>
                                  </p:stCondLst>
                                  <p:childTnLst>
                                    <p:anim calcmode="lin" valueType="num">
                                      <p:cBhvr>
                                        <p:cTn id="82" dur="1000"/>
                                        <p:tgtEl>
                                          <p:spTgt spid="2">
                                            <p:txEl>
                                              <p:pRg st="0" end="0"/>
                                            </p:txEl>
                                          </p:spTgt>
                                        </p:tgtEl>
                                        <p:attrNameLst>
                                          <p:attrName>ppt_w</p:attrName>
                                        </p:attrNameLst>
                                      </p:cBhvr>
                                      <p:tavLst>
                                        <p:tav tm="0">
                                          <p:val>
                                            <p:strVal val="ppt_w"/>
                                          </p:val>
                                        </p:tav>
                                        <p:tav tm="100000">
                                          <p:val>
                                            <p:fltVal val="0"/>
                                          </p:val>
                                        </p:tav>
                                      </p:tavLst>
                                    </p:anim>
                                    <p:anim calcmode="lin" valueType="num">
                                      <p:cBhvr>
                                        <p:cTn id="83" dur="1000"/>
                                        <p:tgtEl>
                                          <p:spTgt spid="2">
                                            <p:txEl>
                                              <p:pRg st="0" end="0"/>
                                            </p:txEl>
                                          </p:spTgt>
                                        </p:tgtEl>
                                        <p:attrNameLst>
                                          <p:attrName>ppt_h</p:attrName>
                                        </p:attrNameLst>
                                      </p:cBhvr>
                                      <p:tavLst>
                                        <p:tav tm="0">
                                          <p:val>
                                            <p:strVal val="ppt_h"/>
                                          </p:val>
                                        </p:tav>
                                        <p:tav tm="100000">
                                          <p:val>
                                            <p:fltVal val="0"/>
                                          </p:val>
                                        </p:tav>
                                      </p:tavLst>
                                    </p:anim>
                                    <p:anim calcmode="lin" valueType="num">
                                      <p:cBhvr>
                                        <p:cTn id="84" dur="1000"/>
                                        <p:tgtEl>
                                          <p:spTgt spid="2">
                                            <p:txEl>
                                              <p:pRg st="0" end="0"/>
                                            </p:txEl>
                                          </p:spTgt>
                                        </p:tgtEl>
                                        <p:attrNameLst>
                                          <p:attrName>style.rotation</p:attrName>
                                        </p:attrNameLst>
                                      </p:cBhvr>
                                      <p:tavLst>
                                        <p:tav tm="0">
                                          <p:val>
                                            <p:fltVal val="0"/>
                                          </p:val>
                                        </p:tav>
                                        <p:tav tm="100000">
                                          <p:val>
                                            <p:fltVal val="90"/>
                                          </p:val>
                                        </p:tav>
                                      </p:tavLst>
                                    </p:anim>
                                    <p:animEffect transition="out" filter="fade">
                                      <p:cBhvr>
                                        <p:cTn id="85" dur="1000"/>
                                        <p:tgtEl>
                                          <p:spTgt spid="2">
                                            <p:txEl>
                                              <p:pRg st="0" end="0"/>
                                            </p:txEl>
                                          </p:spTgt>
                                        </p:tgtEl>
                                      </p:cBhvr>
                                    </p:animEffect>
                                    <p:set>
                                      <p:cBhvr>
                                        <p:cTn id="86" dur="1" fill="hold">
                                          <p:stCondLst>
                                            <p:cond delay="999"/>
                                          </p:stCondLst>
                                        </p:cTn>
                                        <p:tgtEl>
                                          <p:spTgt spid="2">
                                            <p:txEl>
                                              <p:pRg st="0" end="0"/>
                                            </p:txEl>
                                          </p:spTgt>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1" presetClass="exit" presetSubtype="0" fill="hold" grpId="0" nodeType="clickEffect">
                                  <p:stCondLst>
                                    <p:cond delay="0"/>
                                  </p:stCondLst>
                                  <p:childTnLst>
                                    <p:anim calcmode="lin" valueType="num">
                                      <p:cBhvr>
                                        <p:cTn id="90" dur="1000"/>
                                        <p:tgtEl>
                                          <p:spTgt spid="2">
                                            <p:txEl>
                                              <p:pRg st="1" end="1"/>
                                            </p:txEl>
                                          </p:spTgt>
                                        </p:tgtEl>
                                        <p:attrNameLst>
                                          <p:attrName>ppt_w</p:attrName>
                                        </p:attrNameLst>
                                      </p:cBhvr>
                                      <p:tavLst>
                                        <p:tav tm="0">
                                          <p:val>
                                            <p:strVal val="ppt_w"/>
                                          </p:val>
                                        </p:tav>
                                        <p:tav tm="100000">
                                          <p:val>
                                            <p:fltVal val="0"/>
                                          </p:val>
                                        </p:tav>
                                      </p:tavLst>
                                    </p:anim>
                                    <p:anim calcmode="lin" valueType="num">
                                      <p:cBhvr>
                                        <p:cTn id="91" dur="1000"/>
                                        <p:tgtEl>
                                          <p:spTgt spid="2">
                                            <p:txEl>
                                              <p:pRg st="1" end="1"/>
                                            </p:txEl>
                                          </p:spTgt>
                                        </p:tgtEl>
                                        <p:attrNameLst>
                                          <p:attrName>ppt_h</p:attrName>
                                        </p:attrNameLst>
                                      </p:cBhvr>
                                      <p:tavLst>
                                        <p:tav tm="0">
                                          <p:val>
                                            <p:strVal val="ppt_h"/>
                                          </p:val>
                                        </p:tav>
                                        <p:tav tm="100000">
                                          <p:val>
                                            <p:fltVal val="0"/>
                                          </p:val>
                                        </p:tav>
                                      </p:tavLst>
                                    </p:anim>
                                    <p:anim calcmode="lin" valueType="num">
                                      <p:cBhvr>
                                        <p:cTn id="92" dur="1000"/>
                                        <p:tgtEl>
                                          <p:spTgt spid="2">
                                            <p:txEl>
                                              <p:pRg st="1" end="1"/>
                                            </p:txEl>
                                          </p:spTgt>
                                        </p:tgtEl>
                                        <p:attrNameLst>
                                          <p:attrName>style.rotation</p:attrName>
                                        </p:attrNameLst>
                                      </p:cBhvr>
                                      <p:tavLst>
                                        <p:tav tm="0">
                                          <p:val>
                                            <p:fltVal val="0"/>
                                          </p:val>
                                        </p:tav>
                                        <p:tav tm="100000">
                                          <p:val>
                                            <p:fltVal val="90"/>
                                          </p:val>
                                        </p:tav>
                                      </p:tavLst>
                                    </p:anim>
                                    <p:animEffect transition="out" filter="fade">
                                      <p:cBhvr>
                                        <p:cTn id="93" dur="1000"/>
                                        <p:tgtEl>
                                          <p:spTgt spid="2">
                                            <p:txEl>
                                              <p:pRg st="1" end="1"/>
                                            </p:txEl>
                                          </p:spTgt>
                                        </p:tgtEl>
                                      </p:cBhvr>
                                    </p:animEffect>
                                    <p:set>
                                      <p:cBhvr>
                                        <p:cTn id="94" dur="1" fill="hold">
                                          <p:stCondLst>
                                            <p:cond delay="999"/>
                                          </p:stCondLst>
                                        </p:cTn>
                                        <p:tgtEl>
                                          <p:spTgt spid="2">
                                            <p:txEl>
                                              <p:pRg st="1" end="1"/>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xit" presetSubtype="0" fill="hold" grpId="0" nodeType="clickEffect">
                                  <p:stCondLst>
                                    <p:cond delay="0"/>
                                  </p:stCondLst>
                                  <p:childTnLst>
                                    <p:anim calcmode="lin" valueType="num">
                                      <p:cBhvr>
                                        <p:cTn id="98" dur="1000"/>
                                        <p:tgtEl>
                                          <p:spTgt spid="2">
                                            <p:txEl>
                                              <p:pRg st="2" end="2"/>
                                            </p:txEl>
                                          </p:spTgt>
                                        </p:tgtEl>
                                        <p:attrNameLst>
                                          <p:attrName>ppt_w</p:attrName>
                                        </p:attrNameLst>
                                      </p:cBhvr>
                                      <p:tavLst>
                                        <p:tav tm="0">
                                          <p:val>
                                            <p:strVal val="ppt_w"/>
                                          </p:val>
                                        </p:tav>
                                        <p:tav tm="100000">
                                          <p:val>
                                            <p:fltVal val="0"/>
                                          </p:val>
                                        </p:tav>
                                      </p:tavLst>
                                    </p:anim>
                                    <p:anim calcmode="lin" valueType="num">
                                      <p:cBhvr>
                                        <p:cTn id="99" dur="1000"/>
                                        <p:tgtEl>
                                          <p:spTgt spid="2">
                                            <p:txEl>
                                              <p:pRg st="2" end="2"/>
                                            </p:txEl>
                                          </p:spTgt>
                                        </p:tgtEl>
                                        <p:attrNameLst>
                                          <p:attrName>ppt_h</p:attrName>
                                        </p:attrNameLst>
                                      </p:cBhvr>
                                      <p:tavLst>
                                        <p:tav tm="0">
                                          <p:val>
                                            <p:strVal val="ppt_h"/>
                                          </p:val>
                                        </p:tav>
                                        <p:tav tm="100000">
                                          <p:val>
                                            <p:fltVal val="0"/>
                                          </p:val>
                                        </p:tav>
                                      </p:tavLst>
                                    </p:anim>
                                    <p:anim calcmode="lin" valueType="num">
                                      <p:cBhvr>
                                        <p:cTn id="100" dur="1000"/>
                                        <p:tgtEl>
                                          <p:spTgt spid="2">
                                            <p:txEl>
                                              <p:pRg st="2" end="2"/>
                                            </p:txEl>
                                          </p:spTgt>
                                        </p:tgtEl>
                                        <p:attrNameLst>
                                          <p:attrName>style.rotation</p:attrName>
                                        </p:attrNameLst>
                                      </p:cBhvr>
                                      <p:tavLst>
                                        <p:tav tm="0">
                                          <p:val>
                                            <p:fltVal val="0"/>
                                          </p:val>
                                        </p:tav>
                                        <p:tav tm="100000">
                                          <p:val>
                                            <p:fltVal val="90"/>
                                          </p:val>
                                        </p:tav>
                                      </p:tavLst>
                                    </p:anim>
                                    <p:animEffect transition="out" filter="fade">
                                      <p:cBhvr>
                                        <p:cTn id="101" dur="1000"/>
                                        <p:tgtEl>
                                          <p:spTgt spid="2">
                                            <p:txEl>
                                              <p:pRg st="2" end="2"/>
                                            </p:txEl>
                                          </p:spTgt>
                                        </p:tgtEl>
                                      </p:cBhvr>
                                    </p:animEffect>
                                    <p:set>
                                      <p:cBhvr>
                                        <p:cTn id="102" dur="1" fill="hold">
                                          <p:stCondLst>
                                            <p:cond delay="999"/>
                                          </p:stCondLst>
                                        </p:cTn>
                                        <p:tgtEl>
                                          <p:spTgt spid="2">
                                            <p:txEl>
                                              <p:pRg st="2" end="2"/>
                                            </p:txEl>
                                          </p:spTgt>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31" presetClass="exit" presetSubtype="0" fill="hold" grpId="0" nodeType="clickEffect">
                                  <p:stCondLst>
                                    <p:cond delay="0"/>
                                  </p:stCondLst>
                                  <p:childTnLst>
                                    <p:anim calcmode="lin" valueType="num">
                                      <p:cBhvr>
                                        <p:cTn id="106" dur="1000"/>
                                        <p:tgtEl>
                                          <p:spTgt spid="2">
                                            <p:txEl>
                                              <p:pRg st="3" end="3"/>
                                            </p:txEl>
                                          </p:spTgt>
                                        </p:tgtEl>
                                        <p:attrNameLst>
                                          <p:attrName>ppt_w</p:attrName>
                                        </p:attrNameLst>
                                      </p:cBhvr>
                                      <p:tavLst>
                                        <p:tav tm="0">
                                          <p:val>
                                            <p:strVal val="ppt_w"/>
                                          </p:val>
                                        </p:tav>
                                        <p:tav tm="100000">
                                          <p:val>
                                            <p:fltVal val="0"/>
                                          </p:val>
                                        </p:tav>
                                      </p:tavLst>
                                    </p:anim>
                                    <p:anim calcmode="lin" valueType="num">
                                      <p:cBhvr>
                                        <p:cTn id="107" dur="1000"/>
                                        <p:tgtEl>
                                          <p:spTgt spid="2">
                                            <p:txEl>
                                              <p:pRg st="3" end="3"/>
                                            </p:txEl>
                                          </p:spTgt>
                                        </p:tgtEl>
                                        <p:attrNameLst>
                                          <p:attrName>ppt_h</p:attrName>
                                        </p:attrNameLst>
                                      </p:cBhvr>
                                      <p:tavLst>
                                        <p:tav tm="0">
                                          <p:val>
                                            <p:strVal val="ppt_h"/>
                                          </p:val>
                                        </p:tav>
                                        <p:tav tm="100000">
                                          <p:val>
                                            <p:fltVal val="0"/>
                                          </p:val>
                                        </p:tav>
                                      </p:tavLst>
                                    </p:anim>
                                    <p:anim calcmode="lin" valueType="num">
                                      <p:cBhvr>
                                        <p:cTn id="108" dur="1000"/>
                                        <p:tgtEl>
                                          <p:spTgt spid="2">
                                            <p:txEl>
                                              <p:pRg st="3" end="3"/>
                                            </p:txEl>
                                          </p:spTgt>
                                        </p:tgtEl>
                                        <p:attrNameLst>
                                          <p:attrName>style.rotation</p:attrName>
                                        </p:attrNameLst>
                                      </p:cBhvr>
                                      <p:tavLst>
                                        <p:tav tm="0">
                                          <p:val>
                                            <p:fltVal val="0"/>
                                          </p:val>
                                        </p:tav>
                                        <p:tav tm="100000">
                                          <p:val>
                                            <p:fltVal val="90"/>
                                          </p:val>
                                        </p:tav>
                                      </p:tavLst>
                                    </p:anim>
                                    <p:animEffect transition="out" filter="fade">
                                      <p:cBhvr>
                                        <p:cTn id="109" dur="1000"/>
                                        <p:tgtEl>
                                          <p:spTgt spid="2">
                                            <p:txEl>
                                              <p:pRg st="3" end="3"/>
                                            </p:txEl>
                                          </p:spTgt>
                                        </p:tgtEl>
                                      </p:cBhvr>
                                    </p:animEffect>
                                    <p:set>
                                      <p:cBhvr>
                                        <p:cTn id="110" dur="1" fill="hold">
                                          <p:stCondLst>
                                            <p:cond delay="999"/>
                                          </p:stCondLst>
                                        </p:cTn>
                                        <p:tgtEl>
                                          <p:spTgt spid="2">
                                            <p:txEl>
                                              <p:pRg st="3" end="3"/>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1" presetClass="exit" presetSubtype="0" fill="hold" grpId="0" nodeType="clickEffect">
                                  <p:stCondLst>
                                    <p:cond delay="0"/>
                                  </p:stCondLst>
                                  <p:childTnLst>
                                    <p:anim calcmode="lin" valueType="num">
                                      <p:cBhvr>
                                        <p:cTn id="114" dur="1000"/>
                                        <p:tgtEl>
                                          <p:spTgt spid="2">
                                            <p:txEl>
                                              <p:pRg st="4" end="4"/>
                                            </p:txEl>
                                          </p:spTgt>
                                        </p:tgtEl>
                                        <p:attrNameLst>
                                          <p:attrName>ppt_w</p:attrName>
                                        </p:attrNameLst>
                                      </p:cBhvr>
                                      <p:tavLst>
                                        <p:tav tm="0">
                                          <p:val>
                                            <p:strVal val="ppt_w"/>
                                          </p:val>
                                        </p:tav>
                                        <p:tav tm="100000">
                                          <p:val>
                                            <p:fltVal val="0"/>
                                          </p:val>
                                        </p:tav>
                                      </p:tavLst>
                                    </p:anim>
                                    <p:anim calcmode="lin" valueType="num">
                                      <p:cBhvr>
                                        <p:cTn id="115" dur="1000"/>
                                        <p:tgtEl>
                                          <p:spTgt spid="2">
                                            <p:txEl>
                                              <p:pRg st="4" end="4"/>
                                            </p:txEl>
                                          </p:spTgt>
                                        </p:tgtEl>
                                        <p:attrNameLst>
                                          <p:attrName>ppt_h</p:attrName>
                                        </p:attrNameLst>
                                      </p:cBhvr>
                                      <p:tavLst>
                                        <p:tav tm="0">
                                          <p:val>
                                            <p:strVal val="ppt_h"/>
                                          </p:val>
                                        </p:tav>
                                        <p:tav tm="100000">
                                          <p:val>
                                            <p:fltVal val="0"/>
                                          </p:val>
                                        </p:tav>
                                      </p:tavLst>
                                    </p:anim>
                                    <p:anim calcmode="lin" valueType="num">
                                      <p:cBhvr>
                                        <p:cTn id="116" dur="1000"/>
                                        <p:tgtEl>
                                          <p:spTgt spid="2">
                                            <p:txEl>
                                              <p:pRg st="4" end="4"/>
                                            </p:txEl>
                                          </p:spTgt>
                                        </p:tgtEl>
                                        <p:attrNameLst>
                                          <p:attrName>style.rotation</p:attrName>
                                        </p:attrNameLst>
                                      </p:cBhvr>
                                      <p:tavLst>
                                        <p:tav tm="0">
                                          <p:val>
                                            <p:fltVal val="0"/>
                                          </p:val>
                                        </p:tav>
                                        <p:tav tm="100000">
                                          <p:val>
                                            <p:fltVal val="90"/>
                                          </p:val>
                                        </p:tav>
                                      </p:tavLst>
                                    </p:anim>
                                    <p:animEffect transition="out" filter="fade">
                                      <p:cBhvr>
                                        <p:cTn id="117" dur="1000"/>
                                        <p:tgtEl>
                                          <p:spTgt spid="2">
                                            <p:txEl>
                                              <p:pRg st="4" end="4"/>
                                            </p:txEl>
                                          </p:spTgt>
                                        </p:tgtEl>
                                      </p:cBhvr>
                                    </p:animEffect>
                                    <p:set>
                                      <p:cBhvr>
                                        <p:cTn id="118" dur="1" fill="hold">
                                          <p:stCondLst>
                                            <p:cond delay="999"/>
                                          </p:stCondLst>
                                        </p:cTn>
                                        <p:tgtEl>
                                          <p:spTgt spid="2">
                                            <p:txEl>
                                              <p:pRg st="4" end="4"/>
                                            </p:txEl>
                                          </p:spTgt>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31" presetClass="exit" presetSubtype="0" fill="hold" grpId="0" nodeType="clickEffect">
                                  <p:stCondLst>
                                    <p:cond delay="0"/>
                                  </p:stCondLst>
                                  <p:childTnLst>
                                    <p:anim calcmode="lin" valueType="num">
                                      <p:cBhvr>
                                        <p:cTn id="122" dur="1000"/>
                                        <p:tgtEl>
                                          <p:spTgt spid="2">
                                            <p:txEl>
                                              <p:pRg st="5" end="5"/>
                                            </p:txEl>
                                          </p:spTgt>
                                        </p:tgtEl>
                                        <p:attrNameLst>
                                          <p:attrName>ppt_w</p:attrName>
                                        </p:attrNameLst>
                                      </p:cBhvr>
                                      <p:tavLst>
                                        <p:tav tm="0">
                                          <p:val>
                                            <p:strVal val="ppt_w"/>
                                          </p:val>
                                        </p:tav>
                                        <p:tav tm="100000">
                                          <p:val>
                                            <p:fltVal val="0"/>
                                          </p:val>
                                        </p:tav>
                                      </p:tavLst>
                                    </p:anim>
                                    <p:anim calcmode="lin" valueType="num">
                                      <p:cBhvr>
                                        <p:cTn id="123" dur="1000"/>
                                        <p:tgtEl>
                                          <p:spTgt spid="2">
                                            <p:txEl>
                                              <p:pRg st="5" end="5"/>
                                            </p:txEl>
                                          </p:spTgt>
                                        </p:tgtEl>
                                        <p:attrNameLst>
                                          <p:attrName>ppt_h</p:attrName>
                                        </p:attrNameLst>
                                      </p:cBhvr>
                                      <p:tavLst>
                                        <p:tav tm="0">
                                          <p:val>
                                            <p:strVal val="ppt_h"/>
                                          </p:val>
                                        </p:tav>
                                        <p:tav tm="100000">
                                          <p:val>
                                            <p:fltVal val="0"/>
                                          </p:val>
                                        </p:tav>
                                      </p:tavLst>
                                    </p:anim>
                                    <p:anim calcmode="lin" valueType="num">
                                      <p:cBhvr>
                                        <p:cTn id="124" dur="1000"/>
                                        <p:tgtEl>
                                          <p:spTgt spid="2">
                                            <p:txEl>
                                              <p:pRg st="5" end="5"/>
                                            </p:txEl>
                                          </p:spTgt>
                                        </p:tgtEl>
                                        <p:attrNameLst>
                                          <p:attrName>style.rotation</p:attrName>
                                        </p:attrNameLst>
                                      </p:cBhvr>
                                      <p:tavLst>
                                        <p:tav tm="0">
                                          <p:val>
                                            <p:fltVal val="0"/>
                                          </p:val>
                                        </p:tav>
                                        <p:tav tm="100000">
                                          <p:val>
                                            <p:fltVal val="90"/>
                                          </p:val>
                                        </p:tav>
                                      </p:tavLst>
                                    </p:anim>
                                    <p:animEffect transition="out" filter="fade">
                                      <p:cBhvr>
                                        <p:cTn id="125" dur="1000"/>
                                        <p:tgtEl>
                                          <p:spTgt spid="2">
                                            <p:txEl>
                                              <p:pRg st="5" end="5"/>
                                            </p:txEl>
                                          </p:spTgt>
                                        </p:tgtEl>
                                      </p:cBhvr>
                                    </p:animEffect>
                                    <p:set>
                                      <p:cBhvr>
                                        <p:cTn id="126" dur="1" fill="hold">
                                          <p:stCondLst>
                                            <p:cond delay="999"/>
                                          </p:stCondLst>
                                        </p:cTn>
                                        <p:tgtEl>
                                          <p:spTgt spid="2">
                                            <p:txEl>
                                              <p:pRg st="5" end="5"/>
                                            </p:txEl>
                                          </p:spTgt>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31" presetClass="exit" presetSubtype="0" fill="hold" grpId="0" nodeType="clickEffect">
                                  <p:stCondLst>
                                    <p:cond delay="0"/>
                                  </p:stCondLst>
                                  <p:childTnLst>
                                    <p:anim calcmode="lin" valueType="num">
                                      <p:cBhvr>
                                        <p:cTn id="130" dur="1000"/>
                                        <p:tgtEl>
                                          <p:spTgt spid="2">
                                            <p:txEl>
                                              <p:pRg st="6" end="6"/>
                                            </p:txEl>
                                          </p:spTgt>
                                        </p:tgtEl>
                                        <p:attrNameLst>
                                          <p:attrName>ppt_w</p:attrName>
                                        </p:attrNameLst>
                                      </p:cBhvr>
                                      <p:tavLst>
                                        <p:tav tm="0">
                                          <p:val>
                                            <p:strVal val="ppt_w"/>
                                          </p:val>
                                        </p:tav>
                                        <p:tav tm="100000">
                                          <p:val>
                                            <p:fltVal val="0"/>
                                          </p:val>
                                        </p:tav>
                                      </p:tavLst>
                                    </p:anim>
                                    <p:anim calcmode="lin" valueType="num">
                                      <p:cBhvr>
                                        <p:cTn id="131" dur="1000"/>
                                        <p:tgtEl>
                                          <p:spTgt spid="2">
                                            <p:txEl>
                                              <p:pRg st="6" end="6"/>
                                            </p:txEl>
                                          </p:spTgt>
                                        </p:tgtEl>
                                        <p:attrNameLst>
                                          <p:attrName>ppt_h</p:attrName>
                                        </p:attrNameLst>
                                      </p:cBhvr>
                                      <p:tavLst>
                                        <p:tav tm="0">
                                          <p:val>
                                            <p:strVal val="ppt_h"/>
                                          </p:val>
                                        </p:tav>
                                        <p:tav tm="100000">
                                          <p:val>
                                            <p:fltVal val="0"/>
                                          </p:val>
                                        </p:tav>
                                      </p:tavLst>
                                    </p:anim>
                                    <p:anim calcmode="lin" valueType="num">
                                      <p:cBhvr>
                                        <p:cTn id="132" dur="1000"/>
                                        <p:tgtEl>
                                          <p:spTgt spid="2">
                                            <p:txEl>
                                              <p:pRg st="6" end="6"/>
                                            </p:txEl>
                                          </p:spTgt>
                                        </p:tgtEl>
                                        <p:attrNameLst>
                                          <p:attrName>style.rotation</p:attrName>
                                        </p:attrNameLst>
                                      </p:cBhvr>
                                      <p:tavLst>
                                        <p:tav tm="0">
                                          <p:val>
                                            <p:fltVal val="0"/>
                                          </p:val>
                                        </p:tav>
                                        <p:tav tm="100000">
                                          <p:val>
                                            <p:fltVal val="90"/>
                                          </p:val>
                                        </p:tav>
                                      </p:tavLst>
                                    </p:anim>
                                    <p:animEffect transition="out" filter="fade">
                                      <p:cBhvr>
                                        <p:cTn id="133" dur="1000"/>
                                        <p:tgtEl>
                                          <p:spTgt spid="2">
                                            <p:txEl>
                                              <p:pRg st="6" end="6"/>
                                            </p:txEl>
                                          </p:spTgt>
                                        </p:tgtEl>
                                      </p:cBhvr>
                                    </p:animEffect>
                                    <p:set>
                                      <p:cBhvr>
                                        <p:cTn id="134" dur="1" fill="hold">
                                          <p:stCondLst>
                                            <p:cond delay="999"/>
                                          </p:stCondLst>
                                        </p:cTn>
                                        <p:tgtEl>
                                          <p:spTgt spid="2">
                                            <p:txEl>
                                              <p:pRg st="6" end="6"/>
                                            </p:txEl>
                                          </p:spTgt>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31" presetClass="exit" presetSubtype="0" fill="hold" grpId="0" nodeType="clickEffect">
                                  <p:stCondLst>
                                    <p:cond delay="0"/>
                                  </p:stCondLst>
                                  <p:childTnLst>
                                    <p:anim calcmode="lin" valueType="num">
                                      <p:cBhvr>
                                        <p:cTn id="138" dur="1000"/>
                                        <p:tgtEl>
                                          <p:spTgt spid="2">
                                            <p:txEl>
                                              <p:pRg st="7" end="7"/>
                                            </p:txEl>
                                          </p:spTgt>
                                        </p:tgtEl>
                                        <p:attrNameLst>
                                          <p:attrName>ppt_w</p:attrName>
                                        </p:attrNameLst>
                                      </p:cBhvr>
                                      <p:tavLst>
                                        <p:tav tm="0">
                                          <p:val>
                                            <p:strVal val="ppt_w"/>
                                          </p:val>
                                        </p:tav>
                                        <p:tav tm="100000">
                                          <p:val>
                                            <p:fltVal val="0"/>
                                          </p:val>
                                        </p:tav>
                                      </p:tavLst>
                                    </p:anim>
                                    <p:anim calcmode="lin" valueType="num">
                                      <p:cBhvr>
                                        <p:cTn id="139" dur="1000"/>
                                        <p:tgtEl>
                                          <p:spTgt spid="2">
                                            <p:txEl>
                                              <p:pRg st="7" end="7"/>
                                            </p:txEl>
                                          </p:spTgt>
                                        </p:tgtEl>
                                        <p:attrNameLst>
                                          <p:attrName>ppt_h</p:attrName>
                                        </p:attrNameLst>
                                      </p:cBhvr>
                                      <p:tavLst>
                                        <p:tav tm="0">
                                          <p:val>
                                            <p:strVal val="ppt_h"/>
                                          </p:val>
                                        </p:tav>
                                        <p:tav tm="100000">
                                          <p:val>
                                            <p:fltVal val="0"/>
                                          </p:val>
                                        </p:tav>
                                      </p:tavLst>
                                    </p:anim>
                                    <p:anim calcmode="lin" valueType="num">
                                      <p:cBhvr>
                                        <p:cTn id="140" dur="1000"/>
                                        <p:tgtEl>
                                          <p:spTgt spid="2">
                                            <p:txEl>
                                              <p:pRg st="7" end="7"/>
                                            </p:txEl>
                                          </p:spTgt>
                                        </p:tgtEl>
                                        <p:attrNameLst>
                                          <p:attrName>style.rotation</p:attrName>
                                        </p:attrNameLst>
                                      </p:cBhvr>
                                      <p:tavLst>
                                        <p:tav tm="0">
                                          <p:val>
                                            <p:fltVal val="0"/>
                                          </p:val>
                                        </p:tav>
                                        <p:tav tm="100000">
                                          <p:val>
                                            <p:fltVal val="90"/>
                                          </p:val>
                                        </p:tav>
                                      </p:tavLst>
                                    </p:anim>
                                    <p:animEffect transition="out" filter="fade">
                                      <p:cBhvr>
                                        <p:cTn id="141" dur="1000"/>
                                        <p:tgtEl>
                                          <p:spTgt spid="2">
                                            <p:txEl>
                                              <p:pRg st="7" end="7"/>
                                            </p:txEl>
                                          </p:spTgt>
                                        </p:tgtEl>
                                      </p:cBhvr>
                                    </p:animEffect>
                                    <p:set>
                                      <p:cBhvr>
                                        <p:cTn id="142" dur="1" fill="hold">
                                          <p:stCondLst>
                                            <p:cond delay="999"/>
                                          </p:stCondLst>
                                        </p:cTn>
                                        <p:tgtEl>
                                          <p:spTgt spid="2">
                                            <p:txEl>
                                              <p:pRg st="7" end="7"/>
                                            </p:txEl>
                                          </p:spTgt>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31" presetClass="exit" presetSubtype="0" fill="hold" grpId="0" nodeType="clickEffect">
                                  <p:stCondLst>
                                    <p:cond delay="0"/>
                                  </p:stCondLst>
                                  <p:childTnLst>
                                    <p:anim calcmode="lin" valueType="num">
                                      <p:cBhvr>
                                        <p:cTn id="146" dur="1000"/>
                                        <p:tgtEl>
                                          <p:spTgt spid="2">
                                            <p:txEl>
                                              <p:pRg st="8" end="8"/>
                                            </p:txEl>
                                          </p:spTgt>
                                        </p:tgtEl>
                                        <p:attrNameLst>
                                          <p:attrName>ppt_w</p:attrName>
                                        </p:attrNameLst>
                                      </p:cBhvr>
                                      <p:tavLst>
                                        <p:tav tm="0">
                                          <p:val>
                                            <p:strVal val="ppt_w"/>
                                          </p:val>
                                        </p:tav>
                                        <p:tav tm="100000">
                                          <p:val>
                                            <p:fltVal val="0"/>
                                          </p:val>
                                        </p:tav>
                                      </p:tavLst>
                                    </p:anim>
                                    <p:anim calcmode="lin" valueType="num">
                                      <p:cBhvr>
                                        <p:cTn id="147" dur="1000"/>
                                        <p:tgtEl>
                                          <p:spTgt spid="2">
                                            <p:txEl>
                                              <p:pRg st="8" end="8"/>
                                            </p:txEl>
                                          </p:spTgt>
                                        </p:tgtEl>
                                        <p:attrNameLst>
                                          <p:attrName>ppt_h</p:attrName>
                                        </p:attrNameLst>
                                      </p:cBhvr>
                                      <p:tavLst>
                                        <p:tav tm="0">
                                          <p:val>
                                            <p:strVal val="ppt_h"/>
                                          </p:val>
                                        </p:tav>
                                        <p:tav tm="100000">
                                          <p:val>
                                            <p:fltVal val="0"/>
                                          </p:val>
                                        </p:tav>
                                      </p:tavLst>
                                    </p:anim>
                                    <p:anim calcmode="lin" valueType="num">
                                      <p:cBhvr>
                                        <p:cTn id="148" dur="1000"/>
                                        <p:tgtEl>
                                          <p:spTgt spid="2">
                                            <p:txEl>
                                              <p:pRg st="8" end="8"/>
                                            </p:txEl>
                                          </p:spTgt>
                                        </p:tgtEl>
                                        <p:attrNameLst>
                                          <p:attrName>style.rotation</p:attrName>
                                        </p:attrNameLst>
                                      </p:cBhvr>
                                      <p:tavLst>
                                        <p:tav tm="0">
                                          <p:val>
                                            <p:fltVal val="0"/>
                                          </p:val>
                                        </p:tav>
                                        <p:tav tm="100000">
                                          <p:val>
                                            <p:fltVal val="90"/>
                                          </p:val>
                                        </p:tav>
                                      </p:tavLst>
                                    </p:anim>
                                    <p:animEffect transition="out" filter="fade">
                                      <p:cBhvr>
                                        <p:cTn id="149" dur="1000"/>
                                        <p:tgtEl>
                                          <p:spTgt spid="2">
                                            <p:txEl>
                                              <p:pRg st="8" end="8"/>
                                            </p:txEl>
                                          </p:spTgt>
                                        </p:tgtEl>
                                      </p:cBhvr>
                                    </p:animEffect>
                                    <p:set>
                                      <p:cBhvr>
                                        <p:cTn id="150" dur="1" fill="hold">
                                          <p:stCondLst>
                                            <p:cond delay="999"/>
                                          </p:stCondLst>
                                        </p:cTn>
                                        <p:tgtEl>
                                          <p:spTgt spid="2">
                                            <p:txEl>
                                              <p:pRg st="8" end="8"/>
                                            </p:txEl>
                                          </p:spTgt>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31" presetClass="exit" presetSubtype="0" fill="hold" grpId="0" nodeType="clickEffect">
                                  <p:stCondLst>
                                    <p:cond delay="0"/>
                                  </p:stCondLst>
                                  <p:childTnLst>
                                    <p:anim calcmode="lin" valueType="num">
                                      <p:cBhvr>
                                        <p:cTn id="154" dur="1000"/>
                                        <p:tgtEl>
                                          <p:spTgt spid="2">
                                            <p:txEl>
                                              <p:pRg st="9" end="9"/>
                                            </p:txEl>
                                          </p:spTgt>
                                        </p:tgtEl>
                                        <p:attrNameLst>
                                          <p:attrName>ppt_w</p:attrName>
                                        </p:attrNameLst>
                                      </p:cBhvr>
                                      <p:tavLst>
                                        <p:tav tm="0">
                                          <p:val>
                                            <p:strVal val="ppt_w"/>
                                          </p:val>
                                        </p:tav>
                                        <p:tav tm="100000">
                                          <p:val>
                                            <p:fltVal val="0"/>
                                          </p:val>
                                        </p:tav>
                                      </p:tavLst>
                                    </p:anim>
                                    <p:anim calcmode="lin" valueType="num">
                                      <p:cBhvr>
                                        <p:cTn id="155" dur="1000"/>
                                        <p:tgtEl>
                                          <p:spTgt spid="2">
                                            <p:txEl>
                                              <p:pRg st="9" end="9"/>
                                            </p:txEl>
                                          </p:spTgt>
                                        </p:tgtEl>
                                        <p:attrNameLst>
                                          <p:attrName>ppt_h</p:attrName>
                                        </p:attrNameLst>
                                      </p:cBhvr>
                                      <p:tavLst>
                                        <p:tav tm="0">
                                          <p:val>
                                            <p:strVal val="ppt_h"/>
                                          </p:val>
                                        </p:tav>
                                        <p:tav tm="100000">
                                          <p:val>
                                            <p:fltVal val="0"/>
                                          </p:val>
                                        </p:tav>
                                      </p:tavLst>
                                    </p:anim>
                                    <p:anim calcmode="lin" valueType="num">
                                      <p:cBhvr>
                                        <p:cTn id="156" dur="1000"/>
                                        <p:tgtEl>
                                          <p:spTgt spid="2">
                                            <p:txEl>
                                              <p:pRg st="9" end="9"/>
                                            </p:txEl>
                                          </p:spTgt>
                                        </p:tgtEl>
                                        <p:attrNameLst>
                                          <p:attrName>style.rotation</p:attrName>
                                        </p:attrNameLst>
                                      </p:cBhvr>
                                      <p:tavLst>
                                        <p:tav tm="0">
                                          <p:val>
                                            <p:fltVal val="0"/>
                                          </p:val>
                                        </p:tav>
                                        <p:tav tm="100000">
                                          <p:val>
                                            <p:fltVal val="90"/>
                                          </p:val>
                                        </p:tav>
                                      </p:tavLst>
                                    </p:anim>
                                    <p:animEffect transition="out" filter="fade">
                                      <p:cBhvr>
                                        <p:cTn id="157" dur="1000"/>
                                        <p:tgtEl>
                                          <p:spTgt spid="2">
                                            <p:txEl>
                                              <p:pRg st="9" end="9"/>
                                            </p:txEl>
                                          </p:spTgt>
                                        </p:tgtEl>
                                      </p:cBhvr>
                                    </p:animEffect>
                                    <p:set>
                                      <p:cBhvr>
                                        <p:cTn id="158" dur="1" fill="hold">
                                          <p:stCondLst>
                                            <p:cond delay="999"/>
                                          </p:stCondLst>
                                        </p:cTn>
                                        <p:tgtEl>
                                          <p:spTgt spid="2">
                                            <p:txEl>
                                              <p:pRg st="9" end="9"/>
                                            </p:txEl>
                                          </p:spTgt>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31" presetClass="exit" presetSubtype="0" fill="hold" nodeType="clickEffect">
                                  <p:stCondLst>
                                    <p:cond delay="0"/>
                                  </p:stCondLst>
                                  <p:childTnLst>
                                    <p:anim calcmode="lin" valueType="num">
                                      <p:cBhvr>
                                        <p:cTn id="162" dur="1000"/>
                                        <p:tgtEl>
                                          <p:spTgt spid="3"/>
                                        </p:tgtEl>
                                        <p:attrNameLst>
                                          <p:attrName>ppt_w</p:attrName>
                                        </p:attrNameLst>
                                      </p:cBhvr>
                                      <p:tavLst>
                                        <p:tav tm="0">
                                          <p:val>
                                            <p:strVal val="ppt_w"/>
                                          </p:val>
                                        </p:tav>
                                        <p:tav tm="100000">
                                          <p:val>
                                            <p:fltVal val="0"/>
                                          </p:val>
                                        </p:tav>
                                      </p:tavLst>
                                    </p:anim>
                                    <p:anim calcmode="lin" valueType="num">
                                      <p:cBhvr>
                                        <p:cTn id="163" dur="1000"/>
                                        <p:tgtEl>
                                          <p:spTgt spid="3"/>
                                        </p:tgtEl>
                                        <p:attrNameLst>
                                          <p:attrName>ppt_h</p:attrName>
                                        </p:attrNameLst>
                                      </p:cBhvr>
                                      <p:tavLst>
                                        <p:tav tm="0">
                                          <p:val>
                                            <p:strVal val="ppt_h"/>
                                          </p:val>
                                        </p:tav>
                                        <p:tav tm="100000">
                                          <p:val>
                                            <p:fltVal val="0"/>
                                          </p:val>
                                        </p:tav>
                                      </p:tavLst>
                                    </p:anim>
                                    <p:anim calcmode="lin" valueType="num">
                                      <p:cBhvr>
                                        <p:cTn id="164" dur="1000"/>
                                        <p:tgtEl>
                                          <p:spTgt spid="3"/>
                                        </p:tgtEl>
                                        <p:attrNameLst>
                                          <p:attrName>style.rotation</p:attrName>
                                        </p:attrNameLst>
                                      </p:cBhvr>
                                      <p:tavLst>
                                        <p:tav tm="0">
                                          <p:val>
                                            <p:fltVal val="0"/>
                                          </p:val>
                                        </p:tav>
                                        <p:tav tm="100000">
                                          <p:val>
                                            <p:fltVal val="90"/>
                                          </p:val>
                                        </p:tav>
                                      </p:tavLst>
                                    </p:anim>
                                    <p:animEffect transition="out" filter="fade">
                                      <p:cBhvr>
                                        <p:cTn id="165" dur="1000"/>
                                        <p:tgtEl>
                                          <p:spTgt spid="3"/>
                                        </p:tgtEl>
                                      </p:cBhvr>
                                    </p:animEffect>
                                    <p:set>
                                      <p:cBhvr>
                                        <p:cTn id="166" dur="1" fill="hold">
                                          <p:stCondLst>
                                            <p:cond delay="999"/>
                                          </p:stCondLst>
                                        </p:cTn>
                                        <p:tgtEl>
                                          <p:spTgt spid="3"/>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31" presetClass="exit" presetSubtype="0" fill="hold" nodeType="clickEffect">
                                  <p:stCondLst>
                                    <p:cond delay="0"/>
                                  </p:stCondLst>
                                  <p:childTnLst>
                                    <p:anim calcmode="lin" valueType="num">
                                      <p:cBhvr>
                                        <p:cTn id="170" dur="1000"/>
                                        <p:tgtEl>
                                          <p:spTgt spid="4"/>
                                        </p:tgtEl>
                                        <p:attrNameLst>
                                          <p:attrName>ppt_w</p:attrName>
                                        </p:attrNameLst>
                                      </p:cBhvr>
                                      <p:tavLst>
                                        <p:tav tm="0">
                                          <p:val>
                                            <p:strVal val="ppt_w"/>
                                          </p:val>
                                        </p:tav>
                                        <p:tav tm="100000">
                                          <p:val>
                                            <p:fltVal val="0"/>
                                          </p:val>
                                        </p:tav>
                                      </p:tavLst>
                                    </p:anim>
                                    <p:anim calcmode="lin" valueType="num">
                                      <p:cBhvr>
                                        <p:cTn id="171" dur="1000"/>
                                        <p:tgtEl>
                                          <p:spTgt spid="4"/>
                                        </p:tgtEl>
                                        <p:attrNameLst>
                                          <p:attrName>ppt_h</p:attrName>
                                        </p:attrNameLst>
                                      </p:cBhvr>
                                      <p:tavLst>
                                        <p:tav tm="0">
                                          <p:val>
                                            <p:strVal val="ppt_h"/>
                                          </p:val>
                                        </p:tav>
                                        <p:tav tm="100000">
                                          <p:val>
                                            <p:fltVal val="0"/>
                                          </p:val>
                                        </p:tav>
                                      </p:tavLst>
                                    </p:anim>
                                    <p:anim calcmode="lin" valueType="num">
                                      <p:cBhvr>
                                        <p:cTn id="172" dur="1000"/>
                                        <p:tgtEl>
                                          <p:spTgt spid="4"/>
                                        </p:tgtEl>
                                        <p:attrNameLst>
                                          <p:attrName>style.rotation</p:attrName>
                                        </p:attrNameLst>
                                      </p:cBhvr>
                                      <p:tavLst>
                                        <p:tav tm="0">
                                          <p:val>
                                            <p:fltVal val="0"/>
                                          </p:val>
                                        </p:tav>
                                        <p:tav tm="100000">
                                          <p:val>
                                            <p:fltVal val="90"/>
                                          </p:val>
                                        </p:tav>
                                      </p:tavLst>
                                    </p:anim>
                                    <p:animEffect transition="out" filter="fade">
                                      <p:cBhvr>
                                        <p:cTn id="173" dur="1000"/>
                                        <p:tgtEl>
                                          <p:spTgt spid="4"/>
                                        </p:tgtEl>
                                      </p:cBhvr>
                                    </p:animEffect>
                                    <p:set>
                                      <p:cBhvr>
                                        <p:cTn id="174"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0"/>
            <a:ext cx="9144000" cy="6955750"/>
          </a:xfrm>
          <a:prstGeom prst="rect">
            <a:avLst/>
          </a:prstGeom>
          <a:noFill/>
        </p:spPr>
        <p:txBody>
          <a:bodyPr wrap="square" rtlCol="0">
            <a:spAutoFit/>
          </a:bodyPr>
          <a:lstStyle/>
          <a:p>
            <a:pPr algn="ctr"/>
            <a:r>
              <a:rPr lang="en-US" sz="11500" b="1" dirty="0" smtClean="0">
                <a:solidFill>
                  <a:schemeClr val="bg1"/>
                </a:solidFill>
              </a:rPr>
              <a:t>Humor Seems To Work </a:t>
            </a:r>
            <a:r>
              <a:rPr lang="en-US" sz="11500" b="1" dirty="0" smtClean="0">
                <a:solidFill>
                  <a:schemeClr val="bg1"/>
                </a:solidFill>
              </a:rPr>
              <a:t>Best</a:t>
            </a:r>
          </a:p>
          <a:p>
            <a:pPr algn="ctr"/>
            <a:r>
              <a:rPr lang="en-US" sz="7200" b="1" dirty="0" smtClean="0">
                <a:solidFill>
                  <a:srgbClr val="FF0000"/>
                </a:solidFill>
              </a:rPr>
              <a:t>Go to YouTube &amp; Search For: The Red House </a:t>
            </a:r>
            <a:r>
              <a:rPr lang="en-US" sz="2800" b="1" dirty="0" smtClean="0">
                <a:solidFill>
                  <a:schemeClr val="bg1"/>
                </a:solidFill>
              </a:rPr>
              <a:t>(2.5MM Views)</a:t>
            </a:r>
            <a:endParaRPr lang="en-US" sz="2800" b="1" dirty="0">
              <a:solidFill>
                <a:schemeClr val="bg1"/>
              </a:solidFill>
            </a:endParaRPr>
          </a:p>
        </p:txBody>
      </p:sp>
    </p:spTree>
    <p:extLst>
      <p:ext uri="{BB962C8B-B14F-4D97-AF65-F5344CB8AC3E}">
        <p14:creationId xmlns:p14="http://schemas.microsoft.com/office/powerpoint/2010/main" val="30042835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xit" presetSubtype="0" fill="hold" grpId="1" nodeType="clickEffect">
                                  <p:stCondLst>
                                    <p:cond delay="500"/>
                                  </p:stCondLst>
                                  <p:childTnLst>
                                    <p:animEffect transition="out" filter="fade">
                                      <p:cBhvr>
                                        <p:cTn id="14" dur="2000" accel="50000">
                                          <p:stCondLst>
                                            <p:cond delay="0"/>
                                          </p:stCondLst>
                                        </p:cTn>
                                        <p:tgtEl>
                                          <p:spTgt spid="2"/>
                                        </p:tgtEl>
                                      </p:cBhvr>
                                    </p:animEffect>
                                    <p:anim calcmode="lin" valueType="num">
                                      <p:cBhvr>
                                        <p:cTn id="15" dur="1000" accel="50000">
                                          <p:stCondLst>
                                            <p:cond delay="0"/>
                                          </p:stCondLst>
                                        </p:cTn>
                                        <p:tgtEl>
                                          <p:spTgt spid="2"/>
                                        </p:tgtEl>
                                        <p:attrNameLst>
                                          <p:attrName>ppt_y</p:attrName>
                                        </p:attrNameLst>
                                      </p:cBhvr>
                                      <p:tavLst>
                                        <p:tav tm="0">
                                          <p:val>
                                            <p:strVal val="ppt_y"/>
                                          </p:val>
                                        </p:tav>
                                        <p:tav tm="100000">
                                          <p:val>
                                            <p:strVal val="ppt_y+.1"/>
                                          </p:val>
                                        </p:tav>
                                      </p:tavLst>
                                    </p:anim>
                                    <p:anim calcmode="lin" valueType="num">
                                      <p:cBhvr>
                                        <p:cTn id="16" dur="1000" decel="50000">
                                          <p:stCondLst>
                                            <p:cond delay="1000"/>
                                          </p:stCondLst>
                                        </p:cTn>
                                        <p:tgtEl>
                                          <p:spTgt spid="2"/>
                                        </p:tgtEl>
                                        <p:attrNameLst>
                                          <p:attrName>ppt_y</p:attrName>
                                        </p:attrNameLst>
                                      </p:cBhvr>
                                      <p:tavLst>
                                        <p:tav tm="0">
                                          <p:val>
                                            <p:strVal val="ppt_y"/>
                                          </p:val>
                                        </p:tav>
                                        <p:tav tm="100000">
                                          <p:val>
                                            <p:strVal val="ppt_y-.1"/>
                                          </p:val>
                                        </p:tav>
                                      </p:tavLst>
                                    </p:anim>
                                    <p:anim calcmode="lin" valueType="num">
                                      <p:cBhvr>
                                        <p:cTn id="17" dur="1000" accel="50000">
                                          <p:stCondLst>
                                            <p:cond delay="1000"/>
                                          </p:stCondLst>
                                        </p:cTn>
                                        <p:tgtEl>
                                          <p:spTgt spid="2"/>
                                        </p:tgtEl>
                                        <p:attrNameLst>
                                          <p:attrName>ppt_x</p:attrName>
                                        </p:attrNameLst>
                                      </p:cBhvr>
                                      <p:tavLst>
                                        <p:tav tm="0">
                                          <p:val>
                                            <p:strVal val="ppt_x"/>
                                          </p:val>
                                        </p:tav>
                                        <p:tav tm="100000">
                                          <p:val>
                                            <p:strVal val="ppt_x+.4"/>
                                          </p:val>
                                        </p:tav>
                                      </p:tavLst>
                                    </p:anim>
                                    <p:anim calcmode="lin" valueType="num">
                                      <p:cBhvr>
                                        <p:cTn id="18" dur="2000"/>
                                        <p:tgtEl>
                                          <p:spTgt spid="2"/>
                                        </p:tgtEl>
                                        <p:attrNameLst>
                                          <p:attrName>ppt_h</p:attrName>
                                        </p:attrNameLst>
                                      </p:cBhvr>
                                      <p:tavLst>
                                        <p:tav tm="0">
                                          <p:val>
                                            <p:strVal val="ppt_h"/>
                                          </p:val>
                                        </p:tav>
                                        <p:tav tm="100000">
                                          <p:val>
                                            <p:strVal val="ppt_h"/>
                                          </p:val>
                                        </p:tav>
                                      </p:tavLst>
                                    </p:anim>
                                    <p:anim calcmode="lin" valueType="num">
                                      <p:cBhvr>
                                        <p:cTn id="19" dur="1000" accel="50000">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0" dur="1000" decel="50000">
                                          <p:stCondLst>
                                            <p:cond delay="1000"/>
                                          </p:stCondLst>
                                        </p:cTn>
                                        <p:tgtEl>
                                          <p:spTgt spid="2"/>
                                        </p:tgtEl>
                                        <p:attrNameLst>
                                          <p:attrName>ppt_w</p:attrName>
                                        </p:attrNameLst>
                                      </p:cBhvr>
                                      <p:tavLst>
                                        <p:tav tm="0">
                                          <p:val>
                                            <p:strVal val="ppt_w"/>
                                          </p:val>
                                        </p:tav>
                                        <p:tav tm="100000">
                                          <p:val>
                                            <p:strVal val="ppt_w/.05"/>
                                          </p:val>
                                        </p:tav>
                                      </p:tavLst>
                                    </p:anim>
                                    <p:anim calcmode="lin" valueType="num">
                                      <p:cBhvr>
                                        <p:cTn id="21" dur="1000" accel="50000">
                                          <p:stCondLst>
                                            <p:cond delay="1000"/>
                                          </p:stCondLst>
                                        </p:cTn>
                                        <p:tgtEl>
                                          <p:spTgt spid="2"/>
                                        </p:tgtEl>
                                        <p:attrNameLst>
                                          <p:attrName>style.rotation</p:attrName>
                                        </p:attrNameLst>
                                      </p:cBhvr>
                                      <p:tavLst>
                                        <p:tav tm="0">
                                          <p:val>
                                            <p:fltVal val="0"/>
                                          </p:val>
                                        </p:tav>
                                        <p:tav tm="100000">
                                          <p:val>
                                            <p:fltVal val="-90"/>
                                          </p:val>
                                        </p:tav>
                                      </p:tavLst>
                                    </p:anim>
                                    <p:set>
                                      <p:cBhvr>
                                        <p:cTn id="22"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47471" y="3661912"/>
            <a:ext cx="3145183" cy="28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7720" y="609600"/>
            <a:ext cx="8077200" cy="4508927"/>
          </a:xfrm>
          <a:prstGeom prst="rect">
            <a:avLst/>
          </a:prstGeom>
          <a:noFill/>
        </p:spPr>
        <p:txBody>
          <a:bodyPr wrap="square" rtlCol="0">
            <a:spAutoFit/>
          </a:bodyPr>
          <a:lstStyle/>
          <a:p>
            <a:pPr algn="ctr"/>
            <a:r>
              <a:rPr lang="en-US" sz="28700" b="1" dirty="0" smtClean="0"/>
              <a:t>#</a:t>
            </a:r>
            <a:r>
              <a:rPr lang="en-US" sz="28700" b="1" dirty="0" smtClean="0">
                <a:solidFill>
                  <a:srgbClr val="FF0000"/>
                </a:solidFill>
              </a:rPr>
              <a:t>9</a:t>
            </a:r>
            <a:endParaRPr lang="en-US" sz="28700" b="1" dirty="0">
              <a:solidFill>
                <a:srgbClr val="FF0000"/>
              </a:solidFill>
            </a:endParaRPr>
          </a:p>
        </p:txBody>
      </p:sp>
    </p:spTree>
    <p:extLst>
      <p:ext uri="{BB962C8B-B14F-4D97-AF65-F5344CB8AC3E}">
        <p14:creationId xmlns:p14="http://schemas.microsoft.com/office/powerpoint/2010/main" val="1440876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xit" presetSubtype="0" fill="hold" grpId="1" nodeType="clickEffect">
                                  <p:stCondLst>
                                    <p:cond delay="0"/>
                                  </p:stCondLst>
                                  <p:childTnLst>
                                    <p:anim calcmode="lin" valueType="num">
                                      <p:cBhvr>
                                        <p:cTn id="14" dur="1000"/>
                                        <p:tgtEl>
                                          <p:spTgt spid="3"/>
                                        </p:tgtEl>
                                        <p:attrNameLst>
                                          <p:attrName>ppt_w</p:attrName>
                                        </p:attrNameLst>
                                      </p:cBhvr>
                                      <p:tavLst>
                                        <p:tav tm="0">
                                          <p:val>
                                            <p:strVal val="ppt_w"/>
                                          </p:val>
                                        </p:tav>
                                        <p:tav tm="100000">
                                          <p:val>
                                            <p:fltVal val="0"/>
                                          </p:val>
                                        </p:tav>
                                      </p:tavLst>
                                    </p:anim>
                                    <p:anim calcmode="lin" valueType="num">
                                      <p:cBhvr>
                                        <p:cTn id="15" dur="1000"/>
                                        <p:tgtEl>
                                          <p:spTgt spid="3"/>
                                        </p:tgtEl>
                                        <p:attrNameLst>
                                          <p:attrName>ppt_h</p:attrName>
                                        </p:attrNameLst>
                                      </p:cBhvr>
                                      <p:tavLst>
                                        <p:tav tm="0">
                                          <p:val>
                                            <p:strVal val="ppt_h"/>
                                          </p:val>
                                        </p:tav>
                                        <p:tav tm="100000">
                                          <p:val>
                                            <p:fltVal val="0"/>
                                          </p:val>
                                        </p:tav>
                                      </p:tavLst>
                                    </p:anim>
                                    <p:anim calcmode="lin" valueType="num">
                                      <p:cBhvr>
                                        <p:cTn id="16" dur="1000"/>
                                        <p:tgtEl>
                                          <p:spTgt spid="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7" dur="1000"/>
                                        <p:tgtEl>
                                          <p:spTgt spid="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0"/>
            <a:ext cx="9113520" cy="1600200"/>
          </a:xfrm>
        </p:spPr>
        <p:txBody>
          <a:bodyPr/>
          <a:lstStyle/>
          <a:p>
            <a:r>
              <a:rPr lang="en-US" sz="6000" dirty="0" smtClean="0">
                <a:solidFill>
                  <a:srgbClr val="FF0000"/>
                </a:solidFill>
              </a:rPr>
              <a:t>Location Based Marketing</a:t>
            </a:r>
            <a:endParaRPr lang="en-US" sz="6000" dirty="0">
              <a:solidFill>
                <a:srgbClr val="FF0000"/>
              </a:solidFill>
            </a:endParaRPr>
          </a:p>
        </p:txBody>
      </p:sp>
      <p:sp>
        <p:nvSpPr>
          <p:cNvPr id="3" name="TextBox 2"/>
          <p:cNvSpPr txBox="1"/>
          <p:nvPr/>
        </p:nvSpPr>
        <p:spPr>
          <a:xfrm>
            <a:off x="198120" y="3960357"/>
            <a:ext cx="8915400" cy="2123658"/>
          </a:xfrm>
          <a:prstGeom prst="rect">
            <a:avLst/>
          </a:prstGeom>
          <a:noFill/>
        </p:spPr>
        <p:txBody>
          <a:bodyPr wrap="square" rtlCol="0">
            <a:spAutoFit/>
          </a:bodyPr>
          <a:lstStyle/>
          <a:p>
            <a:pPr algn="ctr"/>
            <a:r>
              <a:rPr lang="en-US" sz="6600" b="1" dirty="0" smtClean="0">
                <a:solidFill>
                  <a:schemeClr val="accent1">
                    <a:lumMod val="50000"/>
                  </a:schemeClr>
                </a:solidFill>
              </a:rPr>
              <a:t>More Ways To get Them Into Your Store</a:t>
            </a:r>
            <a:endParaRPr lang="en-US" sz="6600" b="1" dirty="0"/>
          </a:p>
        </p:txBody>
      </p:sp>
      <p:pic>
        <p:nvPicPr>
          <p:cNvPr id="20482" name="Picture 2" descr="https://encrypted-tbn3.google.com/images?q=tbn:ANd9GcSLOfJH9j3blHkZwYOh2oDNGs4UVksX6a5QH5Hlc423bE-nzLRm0Q"/>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1143000"/>
            <a:ext cx="3810000" cy="281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40128"/>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942"/>
            <a:ext cx="9143999" cy="355928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 y="3352800"/>
            <a:ext cx="9174480" cy="3744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445750" y="1846492"/>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3755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fltVal val="0"/>
                                          </p:val>
                                        </p:tav>
                                        <p:tav tm="100000">
                                          <p:val>
                                            <p:strVal val="#ppt_w"/>
                                          </p:val>
                                        </p:tav>
                                      </p:tavLst>
                                    </p:anim>
                                    <p:anim calcmode="lin" valueType="num">
                                      <p:cBhvr>
                                        <p:cTn id="8" dur="1000" fill="hold"/>
                                        <p:tgtEl>
                                          <p:spTgt spid="28674"/>
                                        </p:tgtEl>
                                        <p:attrNameLst>
                                          <p:attrName>ppt_h</p:attrName>
                                        </p:attrNameLst>
                                      </p:cBhvr>
                                      <p:tavLst>
                                        <p:tav tm="0">
                                          <p:val>
                                            <p:fltVal val="0"/>
                                          </p:val>
                                        </p:tav>
                                        <p:tav tm="100000">
                                          <p:val>
                                            <p:strVal val="#ppt_h"/>
                                          </p:val>
                                        </p:tav>
                                      </p:tavLst>
                                    </p:anim>
                                    <p:anim calcmode="lin" valueType="num">
                                      <p:cBhvr>
                                        <p:cTn id="9" dur="1000" fill="hold"/>
                                        <p:tgtEl>
                                          <p:spTgt spid="28674"/>
                                        </p:tgtEl>
                                        <p:attrNameLst>
                                          <p:attrName>style.rotation</p:attrName>
                                        </p:attrNameLst>
                                      </p:cBhvr>
                                      <p:tavLst>
                                        <p:tav tm="0">
                                          <p:val>
                                            <p:fltVal val="90"/>
                                          </p:val>
                                        </p:tav>
                                        <p:tav tm="100000">
                                          <p:val>
                                            <p:fltVal val="0"/>
                                          </p:val>
                                        </p:tav>
                                      </p:tavLst>
                                    </p:anim>
                                    <p:animEffect transition="in" filter="fade">
                                      <p:cBhvr>
                                        <p:cTn id="10" dur="1000"/>
                                        <p:tgtEl>
                                          <p:spTgt spid="2867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8674"/>
                                        </p:tgtEl>
                                        <p:attrNameLst>
                                          <p:attrName>ppt_w</p:attrName>
                                        </p:attrNameLst>
                                      </p:cBhvr>
                                      <p:tavLst>
                                        <p:tav tm="0">
                                          <p:val>
                                            <p:strVal val="ppt_w"/>
                                          </p:val>
                                        </p:tav>
                                        <p:tav tm="100000">
                                          <p:val>
                                            <p:fltVal val="0"/>
                                          </p:val>
                                        </p:tav>
                                      </p:tavLst>
                                    </p:anim>
                                    <p:anim calcmode="lin" valueType="num">
                                      <p:cBhvr>
                                        <p:cTn id="23" dur="500"/>
                                        <p:tgtEl>
                                          <p:spTgt spid="28674"/>
                                        </p:tgtEl>
                                        <p:attrNameLst>
                                          <p:attrName>ppt_h</p:attrName>
                                        </p:attrNameLst>
                                      </p:cBhvr>
                                      <p:tavLst>
                                        <p:tav tm="0">
                                          <p:val>
                                            <p:strVal val="ppt_h"/>
                                          </p:val>
                                        </p:tav>
                                        <p:tav tm="100000">
                                          <p:val>
                                            <p:fltVal val="0"/>
                                          </p:val>
                                        </p:tav>
                                      </p:tavLst>
                                    </p:anim>
                                    <p:animEffect transition="out" filter="fade">
                                      <p:cBhvr>
                                        <p:cTn id="24" dur="500"/>
                                        <p:tgtEl>
                                          <p:spTgt spid="28674"/>
                                        </p:tgtEl>
                                      </p:cBhvr>
                                    </p:animEffect>
                                    <p:set>
                                      <p:cBhvr>
                                        <p:cTn id="25" dur="1" fill="hold">
                                          <p:stCondLst>
                                            <p:cond delay="499"/>
                                          </p:stCondLst>
                                        </p:cTn>
                                        <p:tgtEl>
                                          <p:spTgt spid="28674"/>
                                        </p:tgtEl>
                                        <p:attrNameLst>
                                          <p:attrName>style.visibility</p:attrName>
                                        </p:attrNameLst>
                                      </p:cBhvr>
                                      <p:to>
                                        <p:strVal val="hidden"/>
                                      </p:to>
                                    </p:set>
                                  </p:childTnLst>
                                </p:cTn>
                              </p:par>
                              <p:par>
                                <p:cTn id="26" presetID="53" presetClass="exit" presetSubtype="32" fill="hold" nodeType="withEffect">
                                  <p:stCondLst>
                                    <p:cond delay="0"/>
                                  </p:stCondLst>
                                  <p:childTnLst>
                                    <p:anim calcmode="lin" valueType="num">
                                      <p:cBhvr>
                                        <p:cTn id="27" dur="500"/>
                                        <p:tgtEl>
                                          <p:spTgt spid="3"/>
                                        </p:tgtEl>
                                        <p:attrNameLst>
                                          <p:attrName>ppt_w</p:attrName>
                                        </p:attrNameLst>
                                      </p:cBhvr>
                                      <p:tavLst>
                                        <p:tav tm="0">
                                          <p:val>
                                            <p:strVal val="ppt_w"/>
                                          </p:val>
                                        </p:tav>
                                        <p:tav tm="100000">
                                          <p:val>
                                            <p:fltVal val="0"/>
                                          </p:val>
                                        </p:tav>
                                      </p:tavLst>
                                    </p:anim>
                                    <p:anim calcmode="lin" valueType="num">
                                      <p:cBhvr>
                                        <p:cTn id="28" dur="500"/>
                                        <p:tgtEl>
                                          <p:spTgt spid="3"/>
                                        </p:tgtEl>
                                        <p:attrNameLst>
                                          <p:attrName>ppt_h</p:attrName>
                                        </p:attrNameLst>
                                      </p:cBhvr>
                                      <p:tavLst>
                                        <p:tav tm="0">
                                          <p:val>
                                            <p:strVal val="ppt_h"/>
                                          </p:val>
                                        </p:tav>
                                        <p:tav tm="100000">
                                          <p:val>
                                            <p:fltVal val="0"/>
                                          </p:val>
                                        </p:tav>
                                      </p:tavLst>
                                    </p:anim>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encrypted-tbn1.google.com/images?q=tbn:ANd9GcSpNXrXByrzZRV45j31fnwDummEUz7KPMGZscjYUMgQxk_5V-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 y="-152400"/>
            <a:ext cx="9145691" cy="348996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shefinds.com/files/BuyWithM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5" y="3413760"/>
            <a:ext cx="5716692" cy="260604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s://encrypted-tbn1.google.com/images?q=tbn:ANd9GcRG8lYTYQYXoXsHmcwQI9bgiRzlhY1J0uh8bhyZ0Jh-ecPdPYc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692" y="3703320"/>
            <a:ext cx="3092619" cy="23164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77367" flipH="1">
            <a:off x="7375118" y="5618182"/>
            <a:ext cx="1071915" cy="80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2009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0" y="-152400"/>
            <a:ext cx="920543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3517016">
            <a:off x="244421" y="42627"/>
            <a:ext cx="925863" cy="85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3930319"/>
      </p:ext>
    </p:extLst>
  </p:cSld>
  <p:clrMapOvr>
    <a:masterClrMapping/>
  </p:clrMapOvr>
  <mc:AlternateContent xmlns:mc="http://schemas.openxmlformats.org/markup-compatibility/2006" xmlns:p14="http://schemas.microsoft.com/office/powerpoint/2010/main">
    <mc:Choice Requires="p14">
      <p:transition spd="slow" p14:dur="800" advTm="0">
        <p:circle/>
      </p:transition>
    </mc:Choice>
    <mc:Fallback xmlns="">
      <p:transition spd="slow" advTm="0">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descr="http://broadcast.oreilly.com/assets_c/2008/12/collective-internet-no-war-thumb-291x18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7302617" cy="3962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57200"/>
            <a:ext cx="2952750"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05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06" y="-76504"/>
            <a:ext cx="9275006" cy="7086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00630" flipH="1">
            <a:off x="4259410" y="352746"/>
            <a:ext cx="1381382"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0422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47471" y="3661912"/>
            <a:ext cx="3145183" cy="289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07720" y="609600"/>
            <a:ext cx="8077200" cy="4508927"/>
          </a:xfrm>
          <a:prstGeom prst="rect">
            <a:avLst/>
          </a:prstGeom>
          <a:noFill/>
        </p:spPr>
        <p:txBody>
          <a:bodyPr wrap="square" rtlCol="0">
            <a:spAutoFit/>
          </a:bodyPr>
          <a:lstStyle/>
          <a:p>
            <a:pPr algn="ctr"/>
            <a:r>
              <a:rPr lang="en-US" sz="28700" b="1" dirty="0" smtClean="0"/>
              <a:t>#</a:t>
            </a:r>
            <a:r>
              <a:rPr lang="en-US" sz="28700" b="1" dirty="0" smtClean="0">
                <a:solidFill>
                  <a:srgbClr val="FF0000"/>
                </a:solidFill>
              </a:rPr>
              <a:t>10</a:t>
            </a:r>
            <a:endParaRPr lang="en-US" sz="28700" b="1" dirty="0">
              <a:solidFill>
                <a:srgbClr val="FF0000"/>
              </a:solidFill>
            </a:endParaRPr>
          </a:p>
        </p:txBody>
      </p:sp>
    </p:spTree>
    <p:extLst>
      <p:ext uri="{BB962C8B-B14F-4D97-AF65-F5344CB8AC3E}">
        <p14:creationId xmlns:p14="http://schemas.microsoft.com/office/powerpoint/2010/main" val="4988278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3"/>
                                        </p:tgtEl>
                                        <p:attrNameLst>
                                          <p:attrName>ppt_w</p:attrName>
                                        </p:attrNameLst>
                                      </p:cBhvr>
                                      <p:tavLst>
                                        <p:tav tm="0">
                                          <p:val>
                                            <p:strVal val="ppt_w"/>
                                          </p:val>
                                        </p:tav>
                                        <p:tav tm="100000">
                                          <p:val>
                                            <p:fltVal val="0"/>
                                          </p:val>
                                        </p:tav>
                                      </p:tavLst>
                                    </p:anim>
                                    <p:anim calcmode="lin" valueType="num">
                                      <p:cBhvr>
                                        <p:cTn id="15" dur="1000"/>
                                        <p:tgtEl>
                                          <p:spTgt spid="3"/>
                                        </p:tgtEl>
                                        <p:attrNameLst>
                                          <p:attrName>ppt_h</p:attrName>
                                        </p:attrNameLst>
                                      </p:cBhvr>
                                      <p:tavLst>
                                        <p:tav tm="0">
                                          <p:val>
                                            <p:strVal val="ppt_h"/>
                                          </p:val>
                                        </p:tav>
                                        <p:tav tm="100000">
                                          <p:val>
                                            <p:fltVal val="0"/>
                                          </p:val>
                                        </p:tav>
                                      </p:tavLst>
                                    </p:anim>
                                    <p:anim calcmode="lin" valueType="num">
                                      <p:cBhvr>
                                        <p:cTn id="16" dur="1000"/>
                                        <p:tgtEl>
                                          <p:spTgt spid="3"/>
                                        </p:tgtEl>
                                        <p:attrNameLst>
                                          <p:attrName>style.rotation</p:attrName>
                                        </p:attrNameLst>
                                      </p:cBhvr>
                                      <p:tavLst>
                                        <p:tav tm="0">
                                          <p:val>
                                            <p:fltVal val="0"/>
                                          </p:val>
                                        </p:tav>
                                        <p:tav tm="100000">
                                          <p:val>
                                            <p:fltVal val="90"/>
                                          </p:val>
                                        </p:tav>
                                      </p:tavLst>
                                    </p:anim>
                                    <p:animEffect transition="out" filter="fade">
                                      <p:cBhvr>
                                        <p:cTn id="17" dur="1000"/>
                                        <p:tgtEl>
                                          <p:spTgt spid="3"/>
                                        </p:tgtEl>
                                      </p:cBhvr>
                                    </p:animEffect>
                                    <p:set>
                                      <p:cBhvr>
                                        <p:cTn id="18"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 y="0"/>
            <a:ext cx="9113520" cy="1600200"/>
          </a:xfrm>
        </p:spPr>
        <p:txBody>
          <a:bodyPr/>
          <a:lstStyle/>
          <a:p>
            <a:r>
              <a:rPr lang="en-US" sz="6000" dirty="0" smtClean="0">
                <a:solidFill>
                  <a:srgbClr val="FF0000"/>
                </a:solidFill>
              </a:rPr>
              <a:t>Location Based Marketing</a:t>
            </a:r>
            <a:endParaRPr lang="en-US" sz="6000" dirty="0">
              <a:solidFill>
                <a:srgbClr val="FF0000"/>
              </a:solidFill>
            </a:endParaRPr>
          </a:p>
        </p:txBody>
      </p:sp>
      <p:sp>
        <p:nvSpPr>
          <p:cNvPr id="3" name="TextBox 2"/>
          <p:cNvSpPr txBox="1"/>
          <p:nvPr/>
        </p:nvSpPr>
        <p:spPr>
          <a:xfrm>
            <a:off x="198120" y="3718679"/>
            <a:ext cx="8915400" cy="3139321"/>
          </a:xfrm>
          <a:prstGeom prst="rect">
            <a:avLst/>
          </a:prstGeom>
          <a:noFill/>
        </p:spPr>
        <p:txBody>
          <a:bodyPr wrap="square" rtlCol="0">
            <a:spAutoFit/>
          </a:bodyPr>
          <a:lstStyle/>
          <a:p>
            <a:pPr algn="ctr"/>
            <a:r>
              <a:rPr lang="en-US" sz="6600" b="1" dirty="0" smtClean="0">
                <a:solidFill>
                  <a:schemeClr val="accent1">
                    <a:lumMod val="50000"/>
                  </a:schemeClr>
                </a:solidFill>
              </a:rPr>
              <a:t>Now that you’ve got them to your store…..</a:t>
            </a:r>
          </a:p>
          <a:p>
            <a:pPr algn="ctr"/>
            <a:r>
              <a:rPr lang="en-US" sz="6600" b="1" dirty="0" smtClean="0"/>
              <a:t>Now what?</a:t>
            </a:r>
            <a:endParaRPr lang="en-US" sz="6600" b="1" dirty="0"/>
          </a:p>
        </p:txBody>
      </p:sp>
      <p:pic>
        <p:nvPicPr>
          <p:cNvPr id="20482" name="Picture 2" descr="https://encrypted-tbn3.google.com/images?q=tbn:ANd9GcSLOfJH9j3blHkZwYOh2oDNGs4UVksX6a5QH5Hlc423bE-nzLRm0Q"/>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0800" y="1143000"/>
            <a:ext cx="3810000" cy="281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36817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ictur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0"/>
            <a:ext cx="8991600" cy="3622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3124200"/>
            <a:ext cx="8686801" cy="3600986"/>
          </a:xfrm>
          <a:prstGeom prst="rect">
            <a:avLst/>
          </a:prstGeom>
          <a:noFill/>
        </p:spPr>
        <p:txBody>
          <a:bodyPr wrap="square" rtlCol="0">
            <a:spAutoFit/>
          </a:bodyPr>
          <a:lstStyle/>
          <a:p>
            <a:pPr algn="ctr"/>
            <a:r>
              <a:rPr lang="en-US" sz="4400" b="1" i="1" dirty="0" smtClean="0"/>
              <a:t>18,000,000 – 30,000,000</a:t>
            </a:r>
          </a:p>
          <a:p>
            <a:pPr algn="ctr"/>
            <a:r>
              <a:rPr lang="en-US" sz="6000" b="1" i="1" dirty="0" smtClean="0">
                <a:solidFill>
                  <a:srgbClr val="0070C0"/>
                </a:solidFill>
              </a:rPr>
              <a:t>Discover </a:t>
            </a:r>
            <a:r>
              <a:rPr lang="en-US" sz="6000" b="1" i="1" dirty="0">
                <a:solidFill>
                  <a:srgbClr val="0070C0"/>
                </a:solidFill>
              </a:rPr>
              <a:t>what’s nearby, save money and unlock deals</a:t>
            </a:r>
            <a:r>
              <a:rPr lang="en-US" sz="6000" b="1" i="1" dirty="0"/>
              <a:t>.</a:t>
            </a:r>
          </a:p>
        </p:txBody>
      </p:sp>
      <p:pic>
        <p:nvPicPr>
          <p:cNvPr id="4" name="Picture 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161325" y="5633029"/>
            <a:ext cx="1109218" cy="102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2189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90600"/>
            <a:ext cx="8382000" cy="3770263"/>
          </a:xfrm>
          <a:prstGeom prst="rect">
            <a:avLst/>
          </a:prstGeom>
          <a:noFill/>
        </p:spPr>
        <p:txBody>
          <a:bodyPr wrap="square" rtlCol="0">
            <a:spAutoFit/>
          </a:bodyPr>
          <a:lstStyle/>
          <a:p>
            <a:pPr algn="ctr"/>
            <a:r>
              <a:rPr lang="en-US" sz="23900" b="1" dirty="0" smtClean="0">
                <a:solidFill>
                  <a:srgbClr val="FF0000"/>
                </a:solidFill>
              </a:rPr>
              <a:t>BUT</a:t>
            </a:r>
            <a:r>
              <a:rPr lang="en-US" sz="23900" b="1" dirty="0" smtClean="0"/>
              <a:t>….</a:t>
            </a:r>
            <a:endParaRPr lang="en-US" sz="23900" b="1" dirty="0"/>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585734" y="4293586"/>
            <a:ext cx="2243242" cy="2067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40260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iterate type="lt">
                                    <p:tmPct val="0"/>
                                  </p:iterate>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8458200" cy="6463308"/>
          </a:xfrm>
          <a:prstGeom prst="rect">
            <a:avLst/>
          </a:prstGeom>
          <a:noFill/>
        </p:spPr>
        <p:txBody>
          <a:bodyPr wrap="square" rtlCol="0">
            <a:spAutoFit/>
          </a:bodyPr>
          <a:lstStyle/>
          <a:p>
            <a:pPr algn="ctr"/>
            <a:r>
              <a:rPr lang="en-US" sz="13800" b="1" dirty="0" smtClean="0"/>
              <a:t>Without a great </a:t>
            </a:r>
            <a:r>
              <a:rPr lang="en-US" sz="13800" b="1" dirty="0" smtClean="0">
                <a:solidFill>
                  <a:srgbClr val="FF0000"/>
                </a:solidFill>
              </a:rPr>
              <a:t>WEBSITE</a:t>
            </a:r>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311075" y="5722204"/>
            <a:ext cx="1028468" cy="94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3616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1" nodeType="clickEffect">
                                  <p:stCondLst>
                                    <p:cond delay="0"/>
                                  </p:stCondLst>
                                  <p:childTnLst>
                                    <p:anim calcmode="lin" valueType="num">
                                      <p:cBhvr>
                                        <p:cTn id="14" dur="1000"/>
                                        <p:tgtEl>
                                          <p:spTgt spid="2"/>
                                        </p:tgtEl>
                                        <p:attrNameLst>
                                          <p:attrName>ppt_w</p:attrName>
                                        </p:attrNameLst>
                                      </p:cBhvr>
                                      <p:tavLst>
                                        <p:tav tm="0">
                                          <p:val>
                                            <p:strVal val="ppt_w"/>
                                          </p:val>
                                        </p:tav>
                                        <p:tav tm="100000">
                                          <p:val>
                                            <p:fltVal val="0"/>
                                          </p:val>
                                        </p:tav>
                                      </p:tavLst>
                                    </p:anim>
                                    <p:anim calcmode="lin" valueType="num">
                                      <p:cBhvr>
                                        <p:cTn id="15" dur="1000"/>
                                        <p:tgtEl>
                                          <p:spTgt spid="2"/>
                                        </p:tgtEl>
                                        <p:attrNameLst>
                                          <p:attrName>ppt_h</p:attrName>
                                        </p:attrNameLst>
                                      </p:cBhvr>
                                      <p:tavLst>
                                        <p:tav tm="0">
                                          <p:val>
                                            <p:strVal val="ppt_h"/>
                                          </p:val>
                                        </p:tav>
                                        <p:tav tm="100000">
                                          <p:val>
                                            <p:fltVal val="0"/>
                                          </p:val>
                                        </p:tav>
                                      </p:tavLst>
                                    </p:anim>
                                    <p:anim calcmode="lin" valueType="num">
                                      <p:cBhvr>
                                        <p:cTn id="16" dur="1000"/>
                                        <p:tgtEl>
                                          <p:spTgt spid="2"/>
                                        </p:tgtEl>
                                        <p:attrNameLst>
                                          <p:attrName>style.rotation</p:attrName>
                                        </p:attrNameLst>
                                      </p:cBhvr>
                                      <p:tavLst>
                                        <p:tav tm="0">
                                          <p:val>
                                            <p:fltVal val="0"/>
                                          </p:val>
                                        </p:tav>
                                        <p:tav tm="100000">
                                          <p:val>
                                            <p:fltVal val="90"/>
                                          </p:val>
                                        </p:tav>
                                      </p:tavLst>
                                    </p:anim>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160" y="57180"/>
            <a:ext cx="8763000" cy="6694140"/>
          </a:xfrm>
          <a:prstGeom prst="rect">
            <a:avLst/>
          </a:prstGeom>
        </p:spPr>
        <p:txBody>
          <a:bodyPr wrap="square">
            <a:spAutoFit/>
          </a:bodyPr>
          <a:lstStyle/>
          <a:p>
            <a:pPr algn="ctr"/>
            <a:r>
              <a:rPr lang="en-US" sz="11500" b="1" dirty="0"/>
              <a:t>Your in-bound strategy will</a:t>
            </a:r>
          </a:p>
          <a:p>
            <a:pPr algn="ctr"/>
            <a:r>
              <a:rPr lang="en-US" sz="19900" b="1" dirty="0">
                <a:solidFill>
                  <a:srgbClr val="FF0000"/>
                </a:solidFill>
              </a:rPr>
              <a:t>FAIL!</a:t>
            </a:r>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24" y="5351690"/>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3914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2" descr="C:\Documents and Settings\Owner\Desktop\High Point Presentation Folder\store clos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9238"/>
            <a:ext cx="8927170" cy="5935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4549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ppt_w</p:attrName>
                                        </p:attrNameLst>
                                      </p:cBhvr>
                                      <p:tavLst>
                                        <p:tav tm="0">
                                          <p:val>
                                            <p:fltVal val="0"/>
                                          </p:val>
                                        </p:tav>
                                        <p:tav tm="100000">
                                          <p:val>
                                            <p:strVal val="#ppt_w"/>
                                          </p:val>
                                        </p:tav>
                                      </p:tavLst>
                                    </p:anim>
                                    <p:anim calcmode="lin" valueType="num">
                                      <p:cBhvr>
                                        <p:cTn id="8" dur="1000" fill="hold"/>
                                        <p:tgtEl>
                                          <p:spTgt spid="34818"/>
                                        </p:tgtEl>
                                        <p:attrNameLst>
                                          <p:attrName>ppt_h</p:attrName>
                                        </p:attrNameLst>
                                      </p:cBhvr>
                                      <p:tavLst>
                                        <p:tav tm="0">
                                          <p:val>
                                            <p:fltVal val="0"/>
                                          </p:val>
                                        </p:tav>
                                        <p:tav tm="100000">
                                          <p:val>
                                            <p:strVal val="#ppt_h"/>
                                          </p:val>
                                        </p:tav>
                                      </p:tavLst>
                                    </p:anim>
                                    <p:anim calcmode="lin" valueType="num">
                                      <p:cBhvr>
                                        <p:cTn id="9" dur="1000" fill="hold"/>
                                        <p:tgtEl>
                                          <p:spTgt spid="34818"/>
                                        </p:tgtEl>
                                        <p:attrNameLst>
                                          <p:attrName>style.rotation</p:attrName>
                                        </p:attrNameLst>
                                      </p:cBhvr>
                                      <p:tavLst>
                                        <p:tav tm="0">
                                          <p:val>
                                            <p:fltVal val="90"/>
                                          </p:val>
                                        </p:tav>
                                        <p:tav tm="100000">
                                          <p:val>
                                            <p:fltVal val="0"/>
                                          </p:val>
                                        </p:tav>
                                      </p:tavLst>
                                    </p:anim>
                                    <p:animEffect transition="in" filter="fade">
                                      <p:cBhvr>
                                        <p:cTn id="10" dur="1000"/>
                                        <p:tgtEl>
                                          <p:spTgt spid="348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34818"/>
                                        </p:tgtEl>
                                      </p:cBhvr>
                                    </p:animEffect>
                                    <p:animScale>
                                      <p:cBhvr>
                                        <p:cTn id="15" dur="250" autoRev="1" fill="hold"/>
                                        <p:tgtEl>
                                          <p:spTgt spid="34818"/>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348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686800" cy="1470025"/>
          </a:xfrm>
        </p:spPr>
        <p:txBody>
          <a:bodyPr/>
          <a:lstStyle/>
          <a:p>
            <a:r>
              <a:rPr lang="en-US" sz="7200" i="1" dirty="0" smtClean="0"/>
              <a:t>“Things May Come To Those Who Wait….</a:t>
            </a:r>
            <a:endParaRPr lang="en-US" sz="7200" i="1" dirty="0"/>
          </a:p>
        </p:txBody>
      </p:sp>
      <p:sp>
        <p:nvSpPr>
          <p:cNvPr id="3" name="Subtitle 2"/>
          <p:cNvSpPr>
            <a:spLocks noGrp="1"/>
          </p:cNvSpPr>
          <p:nvPr>
            <p:ph type="subTitle" idx="1"/>
          </p:nvPr>
        </p:nvSpPr>
        <p:spPr>
          <a:xfrm>
            <a:off x="152400" y="2895600"/>
            <a:ext cx="8686800" cy="1752600"/>
          </a:xfrm>
        </p:spPr>
        <p:txBody>
          <a:bodyPr/>
          <a:lstStyle/>
          <a:p>
            <a:r>
              <a:rPr lang="en-US" sz="6600" i="1" dirty="0" smtClean="0">
                <a:solidFill>
                  <a:srgbClr val="FF0000"/>
                </a:solidFill>
              </a:rPr>
              <a:t>But Only Those Things Left By Those That Hustle”</a:t>
            </a:r>
            <a:endParaRPr lang="en-US" sz="6600" i="1" dirty="0">
              <a:solidFill>
                <a:srgbClr val="FF0000"/>
              </a:solidFill>
            </a:endParaRPr>
          </a:p>
        </p:txBody>
      </p:sp>
      <p:sp>
        <p:nvSpPr>
          <p:cNvPr id="4" name="TextBox 3"/>
          <p:cNvSpPr txBox="1"/>
          <p:nvPr/>
        </p:nvSpPr>
        <p:spPr>
          <a:xfrm>
            <a:off x="5791200" y="5605790"/>
            <a:ext cx="312420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i="1" dirty="0" smtClean="0"/>
              <a:t>Abraham Lincoln</a:t>
            </a:r>
            <a:endParaRPr lang="en-US" sz="2800" i="1" dirty="0"/>
          </a:p>
        </p:txBody>
      </p:sp>
    </p:spTree>
    <p:extLst>
      <p:ext uri="{BB962C8B-B14F-4D97-AF65-F5344CB8AC3E}">
        <p14:creationId xmlns:p14="http://schemas.microsoft.com/office/powerpoint/2010/main" val="1966235194"/>
      </p:ext>
    </p:extLst>
  </p:cSld>
  <p:clrMapOvr>
    <a:masterClrMapping/>
  </p:clrMapOvr>
  <mc:AlternateContent xmlns:mc="http://schemas.openxmlformats.org/markup-compatibility/2006" xmlns:p14="http://schemas.microsoft.com/office/powerpoint/2010/main">
    <mc:Choice Requires="p14">
      <p:transition spd="slow" p14:dur="3000">
        <p14:shred pattern="rectangl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609600"/>
            <a:ext cx="8686800" cy="1470025"/>
          </a:xfrm>
        </p:spPr>
        <p:txBody>
          <a:bodyPr/>
          <a:lstStyle/>
          <a:p>
            <a:r>
              <a:rPr lang="en-US" sz="8000" i="1" dirty="0" smtClean="0"/>
              <a:t>“You Can’t Think Yourself Into Acting</a:t>
            </a:r>
            <a:endParaRPr lang="en-US" sz="8000" i="1" dirty="0"/>
          </a:p>
        </p:txBody>
      </p:sp>
      <p:sp>
        <p:nvSpPr>
          <p:cNvPr id="3" name="Subtitle 2"/>
          <p:cNvSpPr>
            <a:spLocks noGrp="1"/>
          </p:cNvSpPr>
          <p:nvPr>
            <p:ph type="subTitle" idx="1"/>
          </p:nvPr>
        </p:nvSpPr>
        <p:spPr>
          <a:xfrm>
            <a:off x="304800" y="3505200"/>
            <a:ext cx="8686800" cy="1752600"/>
          </a:xfrm>
        </p:spPr>
        <p:txBody>
          <a:bodyPr/>
          <a:lstStyle/>
          <a:p>
            <a:r>
              <a:rPr lang="en-US" sz="7200" i="1" dirty="0" smtClean="0">
                <a:solidFill>
                  <a:srgbClr val="FF0000"/>
                </a:solidFill>
              </a:rPr>
              <a:t>You Must Act Yourself Into Thinking”</a:t>
            </a:r>
            <a:endParaRPr lang="en-US" sz="7200" i="1" dirty="0">
              <a:solidFill>
                <a:srgbClr val="FF0000"/>
              </a:solidFill>
            </a:endParaRPr>
          </a:p>
        </p:txBody>
      </p:sp>
      <p:sp>
        <p:nvSpPr>
          <p:cNvPr id="4" name="TextBox 3"/>
          <p:cNvSpPr txBox="1"/>
          <p:nvPr/>
        </p:nvSpPr>
        <p:spPr>
          <a:xfrm>
            <a:off x="6629400" y="5867400"/>
            <a:ext cx="1676400"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800" i="1" dirty="0" smtClean="0"/>
              <a:t>Napierism</a:t>
            </a:r>
            <a:endParaRPr lang="en-US" sz="2800" i="1" dirty="0"/>
          </a:p>
        </p:txBody>
      </p:sp>
    </p:spTree>
    <p:extLst>
      <p:ext uri="{BB962C8B-B14F-4D97-AF65-F5344CB8AC3E}">
        <p14:creationId xmlns:p14="http://schemas.microsoft.com/office/powerpoint/2010/main" val="6558115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1" presetClass="entr" presetSubtype="0" fill="hold" grpId="0" nodeType="afterEffect">
                                  <p:stCondLst>
                                    <p:cond delay="10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2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120" y="381000"/>
            <a:ext cx="8077200" cy="5632311"/>
          </a:xfrm>
          <a:prstGeom prst="rect">
            <a:avLst/>
          </a:prstGeom>
          <a:noFill/>
        </p:spPr>
        <p:txBody>
          <a:bodyPr wrap="square" rtlCol="0">
            <a:spAutoFit/>
            <a:scene3d>
              <a:camera prst="obliqueBottomLeft"/>
              <a:lightRig rig="threePt" dir="t"/>
            </a:scene3d>
            <a:sp3d extrusionH="57150">
              <a:bevelT w="38100" h="38100" prst="angle"/>
            </a:sp3d>
          </a:bodyPr>
          <a:lstStyle/>
          <a:p>
            <a:pPr algn="ctr"/>
            <a:r>
              <a:rPr lang="en-US" sz="6000" b="1" dirty="0" smtClean="0"/>
              <a:t>It’s Time to </a:t>
            </a:r>
            <a:r>
              <a:rPr lang="en-US" sz="6000" b="1" dirty="0" smtClean="0">
                <a:solidFill>
                  <a:srgbClr val="FF0000"/>
                </a:solidFill>
              </a:rPr>
              <a:t>STOP</a:t>
            </a:r>
            <a:r>
              <a:rPr lang="en-US" sz="6000" b="1" dirty="0" smtClean="0"/>
              <a:t> interrupting  what people are interested in </a:t>
            </a:r>
          </a:p>
          <a:p>
            <a:pPr algn="ctr"/>
            <a:r>
              <a:rPr lang="en-US" sz="6000" b="1" dirty="0" smtClean="0"/>
              <a:t>and </a:t>
            </a:r>
          </a:p>
          <a:p>
            <a:pPr algn="ctr"/>
            <a:r>
              <a:rPr lang="en-US" sz="6000" b="1" dirty="0" smtClean="0"/>
              <a:t>become what people are interested.</a:t>
            </a:r>
            <a:endParaRPr lang="en-US" sz="6000" b="1" dirty="0"/>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50" y="5378362"/>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399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2"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3" nodeType="clickEffect">
                                  <p:stCondLst>
                                    <p:cond delay="0"/>
                                  </p:stCondLst>
                                  <p:childTnLst>
                                    <p:anim calcmode="lin" valueType="num">
                                      <p:cBhvr>
                                        <p:cTn id="11" dur="1000"/>
                                        <p:tgtEl>
                                          <p:spTgt spid="2"/>
                                        </p:tgtEl>
                                        <p:attrNameLst>
                                          <p:attrName>ppt_w</p:attrName>
                                        </p:attrNameLst>
                                      </p:cBhvr>
                                      <p:tavLst>
                                        <p:tav tm="0">
                                          <p:val>
                                            <p:strVal val="ppt_w"/>
                                          </p:val>
                                        </p:tav>
                                        <p:tav tm="100000">
                                          <p:val>
                                            <p:fltVal val="0"/>
                                          </p:val>
                                        </p:tav>
                                      </p:tavLst>
                                    </p:anim>
                                    <p:anim calcmode="lin" valueType="num">
                                      <p:cBhvr>
                                        <p:cTn id="12" dur="1000"/>
                                        <p:tgtEl>
                                          <p:spTgt spid="2"/>
                                        </p:tgtEl>
                                        <p:attrNameLst>
                                          <p:attrName>ppt_h</p:attrName>
                                        </p:attrNameLst>
                                      </p:cBhvr>
                                      <p:tavLst>
                                        <p:tav tm="0">
                                          <p:val>
                                            <p:strVal val="ppt_h"/>
                                          </p:val>
                                        </p:tav>
                                        <p:tav tm="100000">
                                          <p:val>
                                            <p:fltVal val="0"/>
                                          </p:val>
                                        </p:tav>
                                      </p:tavLst>
                                    </p:anim>
                                    <p:anim calcmode="lin" valueType="num">
                                      <p:cBhvr>
                                        <p:cTn id="13" dur="1000"/>
                                        <p:tgtEl>
                                          <p:spTgt spid="2"/>
                                        </p:tgtEl>
                                        <p:attrNameLst>
                                          <p:attrName>style.rotation</p:attrName>
                                        </p:attrNameLst>
                                      </p:cBhvr>
                                      <p:tavLst>
                                        <p:tav tm="0">
                                          <p:val>
                                            <p:fltVal val="0"/>
                                          </p:val>
                                        </p:tav>
                                        <p:tav tm="100000">
                                          <p:val>
                                            <p:fltVal val="90"/>
                                          </p:val>
                                        </p:tav>
                                      </p:tavLst>
                                    </p:anim>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p:bldP spid="2" grpId="3"/>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599"/>
            <a:ext cx="8610600" cy="2800767"/>
          </a:xfrm>
          <a:prstGeom prst="rect">
            <a:avLst/>
          </a:prstGeom>
          <a:noFill/>
        </p:spPr>
        <p:txBody>
          <a:bodyPr wrap="square" rtlCol="0">
            <a:spAutoFit/>
          </a:bodyPr>
          <a:lstStyle/>
          <a:p>
            <a:pPr algn="ctr"/>
            <a:r>
              <a:rPr lang="en-US" sz="8800" b="1" i="1" dirty="0" smtClean="0"/>
              <a:t>So If You Don’t Do Social….</a:t>
            </a:r>
          </a:p>
        </p:txBody>
      </p:sp>
      <p:sp>
        <p:nvSpPr>
          <p:cNvPr id="3" name="Rectangle 2"/>
          <p:cNvSpPr/>
          <p:nvPr/>
        </p:nvSpPr>
        <p:spPr>
          <a:xfrm>
            <a:off x="152400" y="3244334"/>
            <a:ext cx="8991600" cy="2800767"/>
          </a:xfrm>
          <a:prstGeom prst="rect">
            <a:avLst/>
          </a:prstGeom>
        </p:spPr>
        <p:txBody>
          <a:bodyPr wrap="square">
            <a:spAutoFit/>
          </a:bodyPr>
          <a:lstStyle/>
          <a:p>
            <a:pPr algn="ctr"/>
            <a:r>
              <a:rPr lang="en-US" sz="8800" b="1" i="1" dirty="0">
                <a:solidFill>
                  <a:srgbClr val="FF0000"/>
                </a:solidFill>
              </a:rPr>
              <a:t>What’s Your ROI On That?</a:t>
            </a:r>
          </a:p>
        </p:txBody>
      </p:sp>
    </p:spTree>
    <p:extLst>
      <p:ext uri="{BB962C8B-B14F-4D97-AF65-F5344CB8AC3E}">
        <p14:creationId xmlns:p14="http://schemas.microsoft.com/office/powerpoint/2010/main" val="289155404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Scale>
                                      <p:cBhvr>
                                        <p:cTn id="15"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3"/>
                                        </p:tgtEl>
                                        <p:attrNameLst>
                                          <p:attrName>ppt_x</p:attrName>
                                          <p:attrName>ppt_y</p:attrName>
                                        </p:attrNameLst>
                                      </p:cBhvr>
                                    </p:animMotion>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2" presetClass="exit" presetSubtype="0" fill="hold" grpId="1" nodeType="clickEffect">
                                  <p:stCondLst>
                                    <p:cond delay="0"/>
                                  </p:stCondLst>
                                  <p:childTnLst>
                                    <p:animScale>
                                      <p:cBhvr>
                                        <p:cTn id="21" dur="1000" accel="50000">
                                          <p:stCondLst>
                                            <p:cond delay="0"/>
                                          </p:stCondLst>
                                        </p:cTn>
                                        <p:tgtEl>
                                          <p:spTgt spid="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2" dur="1000" accel="50000">
                                          <p:stCondLst>
                                            <p:cond delay="0"/>
                                          </p:stCondLst>
                                        </p:cTn>
                                        <p:tgtEl>
                                          <p:spTgt spid="2"/>
                                        </p:tgtEl>
                                        <p:attrNameLst>
                                          <p:attrName>ppt_x</p:attrName>
                                          <p:attrName>ppt_y</p:attrName>
                                        </p:attrNameLst>
                                      </p:cBhvr>
                                    </p:animMotion>
                                    <p:animEffect transition="out" filter="fade">
                                      <p:cBhvr>
                                        <p:cTn id="23" dur="1000"/>
                                        <p:tgtEl>
                                          <p:spTgt spid="2"/>
                                        </p:tgtEl>
                                      </p:cBhvr>
                                    </p:animEffect>
                                    <p:set>
                                      <p:cBhvr>
                                        <p:cTn id="24" dur="1" fill="hold">
                                          <p:stCondLst>
                                            <p:cond delay="999"/>
                                          </p:stCondLst>
                                        </p:cTn>
                                        <p:tgtEl>
                                          <p:spTgt spid="2"/>
                                        </p:tgtEl>
                                        <p:attrNameLst>
                                          <p:attrName>style.visibility</p:attrName>
                                        </p:attrNameLst>
                                      </p:cBhvr>
                                      <p:to>
                                        <p:strVal val="hidden"/>
                                      </p:to>
                                    </p:set>
                                  </p:childTnLst>
                                </p:cTn>
                              </p:par>
                              <p:par>
                                <p:cTn id="25" presetID="52" presetClass="exit" presetSubtype="0" fill="hold" grpId="1" nodeType="withEffect">
                                  <p:stCondLst>
                                    <p:cond delay="0"/>
                                  </p:stCondLst>
                                  <p:childTnLst>
                                    <p:animScale>
                                      <p:cBhvr>
                                        <p:cTn id="26" dur="1000" accel="50000">
                                          <p:stCondLst>
                                            <p:cond delay="0"/>
                                          </p:stCondLst>
                                        </p:cTn>
                                        <p:tgtEl>
                                          <p:spTgt spid="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7" dur="1000" accel="50000">
                                          <p:stCondLst>
                                            <p:cond delay="0"/>
                                          </p:stCondLst>
                                        </p:cTn>
                                        <p:tgtEl>
                                          <p:spTgt spid="3"/>
                                        </p:tgtEl>
                                        <p:attrNameLst>
                                          <p:attrName>ppt_x</p:attrName>
                                          <p:attrName>ppt_y</p:attrName>
                                        </p:attrNameLst>
                                      </p:cBhvr>
                                    </p:animMotion>
                                    <p:animEffect transition="out" filter="fade">
                                      <p:cBhvr>
                                        <p:cTn id="28" dur="1000"/>
                                        <p:tgtEl>
                                          <p:spTgt spid="3"/>
                                        </p:tgtEl>
                                      </p:cBhvr>
                                    </p:animEffect>
                                    <p:set>
                                      <p:cBhvr>
                                        <p:cTn id="2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sz="9600" dirty="0" smtClean="0"/>
              <a:t>Thank You</a:t>
            </a:r>
            <a:endParaRPr lang="en-US" sz="9600" dirty="0"/>
          </a:p>
        </p:txBody>
      </p:sp>
      <p:sp>
        <p:nvSpPr>
          <p:cNvPr id="4" name="TextBox 3"/>
          <p:cNvSpPr txBox="1"/>
          <p:nvPr/>
        </p:nvSpPr>
        <p:spPr>
          <a:xfrm>
            <a:off x="0" y="1219200"/>
            <a:ext cx="8991600" cy="4555093"/>
          </a:xfrm>
          <a:prstGeom prst="rect">
            <a:avLst/>
          </a:prstGeom>
          <a:noFill/>
        </p:spPr>
        <p:txBody>
          <a:bodyPr wrap="square" rtlCol="0">
            <a:spAutoFit/>
          </a:bodyPr>
          <a:lstStyle/>
          <a:p>
            <a:pPr algn="ctr"/>
            <a:r>
              <a:rPr lang="en-US" sz="5400" b="1" dirty="0" smtClean="0">
                <a:solidFill>
                  <a:srgbClr val="FF0000"/>
                </a:solidFill>
              </a:rPr>
              <a:t>Get This Presentation &amp; More:</a:t>
            </a:r>
          </a:p>
          <a:p>
            <a:pPr algn="ctr"/>
            <a:endParaRPr lang="en-US" dirty="0"/>
          </a:p>
          <a:p>
            <a:pPr algn="ctr"/>
            <a:r>
              <a:rPr lang="en-US" sz="3200" b="1" dirty="0" smtClean="0"/>
              <a:t>My LinkedIn Profile: </a:t>
            </a:r>
            <a:r>
              <a:rPr lang="en-US" sz="3200" b="1" dirty="0">
                <a:hlinkClick r:id="rId3"/>
              </a:rPr>
              <a:t>http://</a:t>
            </a:r>
            <a:r>
              <a:rPr lang="en-US" sz="3200" b="1" dirty="0" smtClean="0">
                <a:hlinkClick r:id="rId3"/>
              </a:rPr>
              <a:t>www.linkedin.com/in/wfnapier</a:t>
            </a:r>
            <a:endParaRPr lang="en-US" sz="3200" b="1" dirty="0" smtClean="0"/>
          </a:p>
          <a:p>
            <a:pPr algn="ctr"/>
            <a:endParaRPr lang="en-US" sz="1200" b="1" dirty="0"/>
          </a:p>
          <a:p>
            <a:pPr algn="ctr"/>
            <a:r>
              <a:rPr lang="en-US" sz="3200" b="1" dirty="0" smtClean="0"/>
              <a:t>Email me: </a:t>
            </a:r>
          </a:p>
          <a:p>
            <a:pPr algn="ctr"/>
            <a:r>
              <a:rPr lang="en-US" sz="3200" b="1" dirty="0" smtClean="0">
                <a:solidFill>
                  <a:schemeClr val="accent5">
                    <a:lumMod val="50000"/>
                  </a:schemeClr>
                </a:solidFill>
                <a:hlinkClick r:id="rId4"/>
              </a:rPr>
              <a:t>bill@social4retail.com</a:t>
            </a:r>
            <a:r>
              <a:rPr lang="en-US" sz="3200" b="1" dirty="0" smtClean="0">
                <a:solidFill>
                  <a:schemeClr val="accent5">
                    <a:lumMod val="50000"/>
                  </a:schemeClr>
                </a:solidFill>
              </a:rPr>
              <a:t> </a:t>
            </a:r>
          </a:p>
          <a:p>
            <a:pPr algn="ctr"/>
            <a:endParaRPr lang="en-US" sz="1400" b="1" dirty="0">
              <a:solidFill>
                <a:schemeClr val="accent5">
                  <a:lumMod val="50000"/>
                </a:schemeClr>
              </a:solidFill>
            </a:endParaRPr>
          </a:p>
          <a:p>
            <a:pPr algn="ctr"/>
            <a:r>
              <a:rPr lang="en-US" sz="3200" b="1" dirty="0" smtClean="0"/>
              <a:t>On Our Site: </a:t>
            </a:r>
            <a:r>
              <a:rPr lang="en-US" sz="3200" b="1" dirty="0">
                <a:hlinkClick r:id="rId5"/>
              </a:rPr>
              <a:t>http://</a:t>
            </a:r>
            <a:r>
              <a:rPr lang="en-US" sz="3200" b="1" dirty="0" smtClean="0">
                <a:hlinkClick r:id="rId5"/>
              </a:rPr>
              <a:t>www.social4retail.com/how-to-do-social-integration.html</a:t>
            </a:r>
            <a:endParaRPr lang="en-US" sz="3200" b="1" dirty="0" smtClean="0">
              <a:solidFill>
                <a:schemeClr val="accent5">
                  <a:lumMod val="50000"/>
                </a:schemeClr>
              </a:solidFill>
            </a:endParaRPr>
          </a:p>
        </p:txBody>
      </p:sp>
    </p:spTree>
    <p:extLst>
      <p:ext uri="{BB962C8B-B14F-4D97-AF65-F5344CB8AC3E}">
        <p14:creationId xmlns:p14="http://schemas.microsoft.com/office/powerpoint/2010/main" val="276822519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457200"/>
            <a:ext cx="8001000" cy="6186309"/>
          </a:xfrm>
          <a:prstGeom prst="rect">
            <a:avLst/>
          </a:prstGeom>
          <a:noFill/>
        </p:spPr>
        <p:txBody>
          <a:bodyPr wrap="square" rtlCol="0">
            <a:spAutoFit/>
          </a:bodyPr>
          <a:lstStyle/>
          <a:p>
            <a:pPr algn="ctr"/>
            <a:r>
              <a:rPr lang="en-US" sz="6600" b="1" dirty="0" smtClean="0"/>
              <a:t>The internet has fundamentally changed the way people find, </a:t>
            </a:r>
            <a:r>
              <a:rPr lang="en-US" sz="6600" b="1" dirty="0" smtClean="0">
                <a:solidFill>
                  <a:srgbClr val="FF0000"/>
                </a:solidFill>
              </a:rPr>
              <a:t>discover</a:t>
            </a:r>
            <a:r>
              <a:rPr lang="en-US" sz="6600" b="1" dirty="0" smtClean="0"/>
              <a:t>, </a:t>
            </a:r>
            <a:r>
              <a:rPr lang="en-US" sz="6600" b="1" dirty="0" smtClean="0">
                <a:solidFill>
                  <a:srgbClr val="FF0000"/>
                </a:solidFill>
              </a:rPr>
              <a:t>share</a:t>
            </a:r>
            <a:r>
              <a:rPr lang="en-US" sz="6600" b="1" dirty="0" smtClean="0"/>
              <a:t>, </a:t>
            </a:r>
            <a:r>
              <a:rPr lang="en-US" sz="6600" b="1" dirty="0" smtClean="0">
                <a:solidFill>
                  <a:srgbClr val="FF0000"/>
                </a:solidFill>
              </a:rPr>
              <a:t>shop</a:t>
            </a:r>
            <a:r>
              <a:rPr lang="en-US" sz="6600" b="1" dirty="0" smtClean="0"/>
              <a:t> and </a:t>
            </a:r>
            <a:r>
              <a:rPr lang="en-US" sz="6600" b="1" dirty="0" smtClean="0">
                <a:solidFill>
                  <a:srgbClr val="FF0000"/>
                </a:solidFill>
              </a:rPr>
              <a:t>connect</a:t>
            </a:r>
            <a:endParaRPr lang="en-US" sz="6600" b="1" dirty="0">
              <a:solidFill>
                <a:srgbClr val="FF0000"/>
              </a:solidFill>
            </a:endParaRPr>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9892579">
            <a:off x="217150" y="5378362"/>
            <a:ext cx="1363971"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95002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xit" presetSubtype="0" fill="hold" grpId="3" nodeType="clickEffect">
                                  <p:stCondLst>
                                    <p:cond delay="0"/>
                                  </p:stCondLst>
                                  <p:childTnLst>
                                    <p:animEffect transition="out" filter="fade">
                                      <p:cBhvr>
                                        <p:cTn id="13" dur="1000" accel="50000">
                                          <p:stCondLst>
                                            <p:cond delay="0"/>
                                          </p:stCondLst>
                                        </p:cTn>
                                        <p:tgtEl>
                                          <p:spTgt spid="2"/>
                                        </p:tgtEl>
                                      </p:cBhvr>
                                    </p:animEffect>
                                    <p:anim calcmode="lin" valueType="num">
                                      <p:cBhvr>
                                        <p:cTn id="14" dur="500" accel="50000">
                                          <p:stCondLst>
                                            <p:cond delay="0"/>
                                          </p:stCondLst>
                                        </p:cTn>
                                        <p:tgtEl>
                                          <p:spTgt spid="2"/>
                                        </p:tgtEl>
                                        <p:attrNameLst>
                                          <p:attrName>ppt_y</p:attrName>
                                        </p:attrNameLst>
                                      </p:cBhvr>
                                      <p:tavLst>
                                        <p:tav tm="0">
                                          <p:val>
                                            <p:strVal val="ppt_y"/>
                                          </p:val>
                                        </p:tav>
                                        <p:tav tm="100000">
                                          <p:val>
                                            <p:strVal val="ppt_y+.1"/>
                                          </p:val>
                                        </p:tav>
                                      </p:tavLst>
                                    </p:anim>
                                    <p:anim calcmode="lin" valueType="num">
                                      <p:cBhvr>
                                        <p:cTn id="15" dur="500" decel="50000">
                                          <p:stCondLst>
                                            <p:cond delay="500"/>
                                          </p:stCondLst>
                                        </p:cTn>
                                        <p:tgtEl>
                                          <p:spTgt spid="2"/>
                                        </p:tgtEl>
                                        <p:attrNameLst>
                                          <p:attrName>ppt_y</p:attrName>
                                        </p:attrNameLst>
                                      </p:cBhvr>
                                      <p:tavLst>
                                        <p:tav tm="0">
                                          <p:val>
                                            <p:strVal val="ppt_y"/>
                                          </p:val>
                                        </p:tav>
                                        <p:tav tm="100000">
                                          <p:val>
                                            <p:strVal val="ppt_y-.1"/>
                                          </p:val>
                                        </p:tav>
                                      </p:tavLst>
                                    </p:anim>
                                    <p:anim calcmode="lin" valueType="num">
                                      <p:cBhvr>
                                        <p:cTn id="16" dur="500" accel="50000">
                                          <p:stCondLst>
                                            <p:cond delay="500"/>
                                          </p:stCondLst>
                                        </p:cTn>
                                        <p:tgtEl>
                                          <p:spTgt spid="2"/>
                                        </p:tgtEl>
                                        <p:attrNameLst>
                                          <p:attrName>ppt_x</p:attrName>
                                        </p:attrNameLst>
                                      </p:cBhvr>
                                      <p:tavLst>
                                        <p:tav tm="0">
                                          <p:val>
                                            <p:strVal val="ppt_x"/>
                                          </p:val>
                                        </p:tav>
                                        <p:tav tm="100000">
                                          <p:val>
                                            <p:strVal val="ppt_x+.4"/>
                                          </p:val>
                                        </p:tav>
                                      </p:tavLst>
                                    </p:anim>
                                    <p:anim calcmode="lin" valueType="num">
                                      <p:cBhvr>
                                        <p:cTn id="17" dur="1000"/>
                                        <p:tgtEl>
                                          <p:spTgt spid="2"/>
                                        </p:tgtEl>
                                        <p:attrNameLst>
                                          <p:attrName>ppt_h</p:attrName>
                                        </p:attrNameLst>
                                      </p:cBhvr>
                                      <p:tavLst>
                                        <p:tav tm="0">
                                          <p:val>
                                            <p:strVal val="ppt_h"/>
                                          </p:val>
                                        </p:tav>
                                        <p:tav tm="100000">
                                          <p:val>
                                            <p:strVal val="ppt_h"/>
                                          </p:val>
                                        </p:tav>
                                      </p:tavLst>
                                    </p:anim>
                                    <p:anim calcmode="lin" valueType="num">
                                      <p:cBhvr>
                                        <p:cTn id="18" dur="500" accel="50000">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decel="50000">
                                          <p:stCondLst>
                                            <p:cond delay="500"/>
                                          </p:stCondLst>
                                        </p:cTn>
                                        <p:tgtEl>
                                          <p:spTgt spid="2"/>
                                        </p:tgtEl>
                                        <p:attrNameLst>
                                          <p:attrName>ppt_w</p:attrName>
                                        </p:attrNameLst>
                                      </p:cBhvr>
                                      <p:tavLst>
                                        <p:tav tm="0">
                                          <p:val>
                                            <p:strVal val="ppt_w"/>
                                          </p:val>
                                        </p:tav>
                                        <p:tav tm="100000">
                                          <p:val>
                                            <p:strVal val="ppt_w/.05"/>
                                          </p:val>
                                        </p:tav>
                                      </p:tavLst>
                                    </p:anim>
                                    <p:anim calcmode="lin" valueType="num">
                                      <p:cBhvr>
                                        <p:cTn id="20" dur="500" accel="50000">
                                          <p:stCondLst>
                                            <p:cond delay="500"/>
                                          </p:stCondLst>
                                        </p:cTn>
                                        <p:tgtEl>
                                          <p:spTgt spid="2"/>
                                        </p:tgtEl>
                                        <p:attrNameLst>
                                          <p:attrName>style.rotation</p:attrName>
                                        </p:attrNameLst>
                                      </p:cBhvr>
                                      <p:tavLst>
                                        <p:tav tm="0">
                                          <p:val>
                                            <p:fltVal val="0"/>
                                          </p:val>
                                        </p:tav>
                                        <p:tav tm="100000">
                                          <p:val>
                                            <p:fltVal val="-90"/>
                                          </p:val>
                                        </p:tav>
                                      </p:tavLst>
                                    </p:anim>
                                    <p:set>
                                      <p:cBhvr>
                                        <p:cTn id="21"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2"/>
      <p:bldP spid="2" grpId="3"/>
    </p:bldLst>
  </p:timing>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3/8/2012 1:42:49 PM&quot;&gt;&lt;Slide id=&quot;414&quot; dur=&quot;1.546875&quot;/&gt;&lt;/Timings&gt;&lt;Timings time=&quot;3/8/2012 1:41:53 PM&quot;&gt;&lt;Slide id=&quot;414&quot; dur=&quot;4.0625&quot;/&gt;&lt;/Timings&gt;&lt;/WMTools&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6206</TotalTime>
  <Words>1209</Words>
  <Application>Microsoft Office PowerPoint</Application>
  <PresentationFormat>On-screen Show (4:3)</PresentationFormat>
  <Paragraphs>251</Paragraphs>
  <Slides>81</Slides>
  <Notes>81</Notes>
  <HiddenSlides>0</HiddenSlides>
  <MMClips>1</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Default Design</vt:lpstr>
      <vt:lpstr>PowerPoint Presentation</vt:lpstr>
      <vt:lpstr>PowerPoint Presentation</vt:lpstr>
      <vt:lpstr>PowerPoint Presentation</vt:lpstr>
      <vt:lpstr>HOPE Noun: [Hohp]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Location Based Marketing</vt:lpstr>
      <vt:lpstr>PowerPoint Presentation</vt:lpstr>
      <vt:lpstr>PowerPoint Presentation</vt:lpstr>
      <vt:lpstr>PowerPoint Presentation</vt:lpstr>
      <vt:lpstr>PowerPoint Presentation</vt:lpstr>
      <vt:lpstr>PowerPoint Presentation</vt:lpstr>
      <vt:lpstr>Location Based Marketing</vt:lpstr>
      <vt:lpstr>PowerPoint Presentation</vt:lpstr>
      <vt:lpstr>PowerPoint Presentation</vt:lpstr>
      <vt:lpstr>PowerPoint Presentation</vt:lpstr>
      <vt:lpstr>PowerPoint Presentation</vt:lpstr>
      <vt:lpstr>PowerPoint Presentation</vt:lpstr>
      <vt:lpstr>“Things May Come To Those Who Wait….</vt:lpstr>
      <vt:lpstr>“You Can’t Think Yourself Into Acting</vt:lpstr>
      <vt:lpstr>PowerPoint Presentation</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If a retailer does not recognize the changing dynamics of the consumer, how they will shop and connect with brands in the future, they will not just be punished; they will be punished with impunity.</dc:title>
  <dc:creator>Bill Napier</dc:creator>
  <cp:lastModifiedBy>Bill Napier</cp:lastModifiedBy>
  <cp:revision>470</cp:revision>
  <dcterms:created xsi:type="dcterms:W3CDTF">2011-12-15T16:09:59Z</dcterms:created>
  <dcterms:modified xsi:type="dcterms:W3CDTF">2012-04-19T21:26:27Z</dcterms:modified>
</cp:coreProperties>
</file>